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96" r:id="rId2"/>
    <p:sldId id="595" r:id="rId3"/>
    <p:sldId id="551" r:id="rId4"/>
    <p:sldId id="552" r:id="rId5"/>
    <p:sldId id="583" r:id="rId6"/>
    <p:sldId id="584" r:id="rId7"/>
    <p:sldId id="585" r:id="rId8"/>
    <p:sldId id="586" r:id="rId9"/>
    <p:sldId id="587" r:id="rId10"/>
    <p:sldId id="588" r:id="rId11"/>
    <p:sldId id="554" r:id="rId12"/>
    <p:sldId id="555" r:id="rId13"/>
    <p:sldId id="589" r:id="rId14"/>
    <p:sldId id="590" r:id="rId15"/>
    <p:sldId id="594" r:id="rId16"/>
    <p:sldId id="591" r:id="rId17"/>
    <p:sldId id="592" r:id="rId18"/>
    <p:sldId id="593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6625" autoAdjust="0"/>
  </p:normalViewPr>
  <p:slideViewPr>
    <p:cSldViewPr>
      <p:cViewPr varScale="1">
        <p:scale>
          <a:sx n="111" d="100"/>
          <a:sy n="111" d="100"/>
        </p:scale>
        <p:origin x="55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902A7-46B7-4304-9AE7-AF31C322297A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616A5-B24C-42F6-969A-E2334BDA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616A5-B24C-42F6-969A-E2334BDAEC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2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D9C9-7F47-459C-ABE3-74B0A1018356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8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9944-DDC0-49D7-94C9-C4452823A7EE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2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EF3B-6533-4691-ACA9-9A6A9F8323E6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6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2D18-FBAC-40AD-BCF8-A3848DE5CB2A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8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AB7C-8B04-4C5C-8A9D-5323AB4EAE13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0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C7EC-D764-489C-A0E0-B63D1DF5E75B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6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CE82-1AF3-4378-9C7B-01A49F68CCF6}" type="datetime1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7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4DAB-6D10-421C-9AC2-838649356060}" type="datetime1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2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580A-CEC4-4F7B-A767-CAF352C1A37F}" type="datetime1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7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AC6E-10F6-4639-9A50-E1AC2F3C6028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F2DD-9A7D-4E46-B268-1F91E80A03FB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2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8BB49-709D-4A7E-B9F7-3F546441A59C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BFEDA-1427-4633-AF81-E8E8AE5E1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6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5.emf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CB6D2E-2270-41AF-8984-D193A94F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2DB4AE-4609-451E-8998-1A40489E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386DDA69-6B77-4B0E-95F8-EE8B5A40B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6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Horizontal Half Page structure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10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05000" y="1524000"/>
            <a:ext cx="8071376" cy="21717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3886200"/>
            <a:ext cx="8071376" cy="21717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1F4F0F-CB51-43E6-8D87-450DACA4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198545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11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32432" y="3886200"/>
            <a:ext cx="8043944" cy="2411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32432" y="1447800"/>
            <a:ext cx="8043944" cy="2146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Horizontal Half Page structure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grpSp>
        <p:nvGrpSpPr>
          <p:cNvPr id="24" name="United Kingdom and Ireland"/>
          <p:cNvGrpSpPr/>
          <p:nvPr/>
        </p:nvGrpSpPr>
        <p:grpSpPr>
          <a:xfrm>
            <a:off x="2404509" y="4337135"/>
            <a:ext cx="962584" cy="1374955"/>
            <a:chOff x="2899900" y="1412209"/>
            <a:chExt cx="4499842" cy="5678935"/>
          </a:xfrm>
          <a:solidFill>
            <a:srgbClr val="002060"/>
          </a:solidFill>
        </p:grpSpPr>
        <p:sp>
          <p:nvSpPr>
            <p:cNvPr id="25" name="Isle of Man"/>
            <p:cNvSpPr>
              <a:spLocks/>
            </p:cNvSpPr>
            <p:nvPr/>
          </p:nvSpPr>
          <p:spPr bwMode="auto">
            <a:xfrm>
              <a:off x="5023841" y="4402262"/>
              <a:ext cx="165349" cy="208654"/>
            </a:xfrm>
            <a:custGeom>
              <a:avLst/>
              <a:gdLst/>
              <a:ahLst/>
              <a:cxnLst>
                <a:cxn ang="0">
                  <a:pos x="60" y="22"/>
                </a:cxn>
                <a:cxn ang="0">
                  <a:pos x="103" y="0"/>
                </a:cxn>
                <a:cxn ang="0">
                  <a:pos x="109" y="6"/>
                </a:cxn>
                <a:cxn ang="0">
                  <a:pos x="103" y="22"/>
                </a:cxn>
                <a:cxn ang="0">
                  <a:pos x="101" y="32"/>
                </a:cxn>
                <a:cxn ang="0">
                  <a:pos x="101" y="38"/>
                </a:cxn>
                <a:cxn ang="0">
                  <a:pos x="101" y="40"/>
                </a:cxn>
                <a:cxn ang="0">
                  <a:pos x="111" y="48"/>
                </a:cxn>
                <a:cxn ang="0">
                  <a:pos x="119" y="52"/>
                </a:cxn>
                <a:cxn ang="0">
                  <a:pos x="93" y="86"/>
                </a:cxn>
                <a:cxn ang="0">
                  <a:pos x="93" y="108"/>
                </a:cxn>
                <a:cxn ang="0">
                  <a:pos x="48" y="136"/>
                </a:cxn>
                <a:cxn ang="0">
                  <a:pos x="44" y="150"/>
                </a:cxn>
                <a:cxn ang="0">
                  <a:pos x="28" y="146"/>
                </a:cxn>
                <a:cxn ang="0">
                  <a:pos x="0" y="150"/>
                </a:cxn>
                <a:cxn ang="0">
                  <a:pos x="10" y="128"/>
                </a:cxn>
                <a:cxn ang="0">
                  <a:pos x="12" y="108"/>
                </a:cxn>
                <a:cxn ang="0">
                  <a:pos x="12" y="90"/>
                </a:cxn>
                <a:cxn ang="0">
                  <a:pos x="38" y="78"/>
                </a:cxn>
                <a:cxn ang="0">
                  <a:pos x="50" y="48"/>
                </a:cxn>
                <a:cxn ang="0">
                  <a:pos x="60" y="22"/>
                </a:cxn>
              </a:cxnLst>
              <a:rect l="0" t="0" r="r" b="b"/>
              <a:pathLst>
                <a:path w="119" h="150">
                  <a:moveTo>
                    <a:pt x="60" y="22"/>
                  </a:moveTo>
                  <a:lnTo>
                    <a:pt x="103" y="0"/>
                  </a:lnTo>
                  <a:lnTo>
                    <a:pt x="109" y="6"/>
                  </a:lnTo>
                  <a:lnTo>
                    <a:pt x="103" y="22"/>
                  </a:lnTo>
                  <a:lnTo>
                    <a:pt x="101" y="32"/>
                  </a:lnTo>
                  <a:lnTo>
                    <a:pt x="101" y="38"/>
                  </a:lnTo>
                  <a:lnTo>
                    <a:pt x="101" y="40"/>
                  </a:lnTo>
                  <a:lnTo>
                    <a:pt x="111" y="48"/>
                  </a:lnTo>
                  <a:lnTo>
                    <a:pt x="119" y="52"/>
                  </a:lnTo>
                  <a:lnTo>
                    <a:pt x="93" y="86"/>
                  </a:lnTo>
                  <a:lnTo>
                    <a:pt x="93" y="108"/>
                  </a:lnTo>
                  <a:lnTo>
                    <a:pt x="48" y="136"/>
                  </a:lnTo>
                  <a:lnTo>
                    <a:pt x="44" y="150"/>
                  </a:lnTo>
                  <a:lnTo>
                    <a:pt x="28" y="146"/>
                  </a:lnTo>
                  <a:lnTo>
                    <a:pt x="0" y="150"/>
                  </a:lnTo>
                  <a:lnTo>
                    <a:pt x="10" y="128"/>
                  </a:lnTo>
                  <a:lnTo>
                    <a:pt x="12" y="108"/>
                  </a:lnTo>
                  <a:lnTo>
                    <a:pt x="12" y="90"/>
                  </a:lnTo>
                  <a:lnTo>
                    <a:pt x="38" y="78"/>
                  </a:lnTo>
                  <a:lnTo>
                    <a:pt x="50" y="48"/>
                  </a:lnTo>
                  <a:lnTo>
                    <a:pt x="60" y="22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26" name="England"/>
            <p:cNvGrpSpPr/>
            <p:nvPr/>
          </p:nvGrpSpPr>
          <p:grpSpPr>
            <a:xfrm>
              <a:off x="4612438" y="3575519"/>
              <a:ext cx="2787304" cy="3515625"/>
              <a:chOff x="4612438" y="3575519"/>
              <a:chExt cx="2787304" cy="3515625"/>
            </a:xfrm>
            <a:grpFill/>
          </p:grpSpPr>
          <p:sp>
            <p:nvSpPr>
              <p:cNvPr id="112" name="Cornwall"/>
              <p:cNvSpPr>
                <a:spLocks/>
              </p:cNvSpPr>
              <p:nvPr/>
            </p:nvSpPr>
            <p:spPr bwMode="auto">
              <a:xfrm>
                <a:off x="4612438" y="6522266"/>
                <a:ext cx="606278" cy="568878"/>
              </a:xfrm>
              <a:custGeom>
                <a:avLst/>
                <a:gdLst/>
                <a:ahLst/>
                <a:cxnLst>
                  <a:cxn ang="0">
                    <a:pos x="30" y="306"/>
                  </a:cxn>
                  <a:cxn ang="0">
                    <a:pos x="94" y="288"/>
                  </a:cxn>
                  <a:cxn ang="0">
                    <a:pos x="136" y="262"/>
                  </a:cxn>
                  <a:cxn ang="0">
                    <a:pos x="160" y="226"/>
                  </a:cxn>
                  <a:cxn ang="0">
                    <a:pos x="182" y="212"/>
                  </a:cxn>
                  <a:cxn ang="0">
                    <a:pos x="196" y="178"/>
                  </a:cxn>
                  <a:cxn ang="0">
                    <a:pos x="210" y="158"/>
                  </a:cxn>
                  <a:cxn ang="0">
                    <a:pos x="234" y="134"/>
                  </a:cxn>
                  <a:cxn ang="0">
                    <a:pos x="268" y="118"/>
                  </a:cxn>
                  <a:cxn ang="0">
                    <a:pos x="302" y="78"/>
                  </a:cxn>
                  <a:cxn ang="0">
                    <a:pos x="332" y="34"/>
                  </a:cxn>
                  <a:cxn ang="0">
                    <a:pos x="342" y="0"/>
                  </a:cxn>
                  <a:cxn ang="0">
                    <a:pos x="370" y="34"/>
                  </a:cxn>
                  <a:cxn ang="0">
                    <a:pos x="370" y="60"/>
                  </a:cxn>
                  <a:cxn ang="0">
                    <a:pos x="393" y="102"/>
                  </a:cxn>
                  <a:cxn ang="0">
                    <a:pos x="417" y="176"/>
                  </a:cxn>
                  <a:cxn ang="0">
                    <a:pos x="417" y="232"/>
                  </a:cxn>
                  <a:cxn ang="0">
                    <a:pos x="427" y="244"/>
                  </a:cxn>
                  <a:cxn ang="0">
                    <a:pos x="439" y="248"/>
                  </a:cxn>
                  <a:cxn ang="0">
                    <a:pos x="423" y="256"/>
                  </a:cxn>
                  <a:cxn ang="0">
                    <a:pos x="411" y="244"/>
                  </a:cxn>
                  <a:cxn ang="0">
                    <a:pos x="379" y="244"/>
                  </a:cxn>
                  <a:cxn ang="0">
                    <a:pos x="318" y="252"/>
                  </a:cxn>
                  <a:cxn ang="0">
                    <a:pos x="284" y="248"/>
                  </a:cxn>
                  <a:cxn ang="0">
                    <a:pos x="268" y="254"/>
                  </a:cxn>
                  <a:cxn ang="0">
                    <a:pos x="258" y="290"/>
                  </a:cxn>
                  <a:cxn ang="0">
                    <a:pos x="228" y="306"/>
                  </a:cxn>
                  <a:cxn ang="0">
                    <a:pos x="210" y="312"/>
                  </a:cxn>
                  <a:cxn ang="0">
                    <a:pos x="196" y="334"/>
                  </a:cxn>
                  <a:cxn ang="0">
                    <a:pos x="196" y="312"/>
                  </a:cxn>
                  <a:cxn ang="0">
                    <a:pos x="186" y="298"/>
                  </a:cxn>
                  <a:cxn ang="0">
                    <a:pos x="184" y="306"/>
                  </a:cxn>
                  <a:cxn ang="0">
                    <a:pos x="186" y="328"/>
                  </a:cxn>
                  <a:cxn ang="0">
                    <a:pos x="178" y="344"/>
                  </a:cxn>
                  <a:cxn ang="0">
                    <a:pos x="172" y="352"/>
                  </a:cxn>
                  <a:cxn ang="0">
                    <a:pos x="180" y="368"/>
                  </a:cxn>
                  <a:cxn ang="0">
                    <a:pos x="168" y="392"/>
                  </a:cxn>
                  <a:cxn ang="0">
                    <a:pos x="142" y="412"/>
                  </a:cxn>
                  <a:cxn ang="0">
                    <a:pos x="122" y="360"/>
                  </a:cxn>
                  <a:cxn ang="0">
                    <a:pos x="52" y="340"/>
                  </a:cxn>
                  <a:cxn ang="0">
                    <a:pos x="36" y="366"/>
                  </a:cxn>
                  <a:cxn ang="0">
                    <a:pos x="4" y="350"/>
                  </a:cxn>
                </a:cxnLst>
                <a:rect l="0" t="0" r="r" b="b"/>
                <a:pathLst>
                  <a:path w="439" h="412">
                    <a:moveTo>
                      <a:pt x="0" y="330"/>
                    </a:moveTo>
                    <a:lnTo>
                      <a:pt x="10" y="322"/>
                    </a:lnTo>
                    <a:lnTo>
                      <a:pt x="30" y="306"/>
                    </a:lnTo>
                    <a:lnTo>
                      <a:pt x="56" y="294"/>
                    </a:lnTo>
                    <a:lnTo>
                      <a:pt x="80" y="302"/>
                    </a:lnTo>
                    <a:lnTo>
                      <a:pt x="94" y="288"/>
                    </a:lnTo>
                    <a:lnTo>
                      <a:pt x="108" y="288"/>
                    </a:lnTo>
                    <a:lnTo>
                      <a:pt x="118" y="282"/>
                    </a:lnTo>
                    <a:lnTo>
                      <a:pt x="136" y="262"/>
                    </a:lnTo>
                    <a:lnTo>
                      <a:pt x="142" y="250"/>
                    </a:lnTo>
                    <a:lnTo>
                      <a:pt x="160" y="238"/>
                    </a:lnTo>
                    <a:lnTo>
                      <a:pt x="160" y="226"/>
                    </a:lnTo>
                    <a:lnTo>
                      <a:pt x="160" y="216"/>
                    </a:lnTo>
                    <a:lnTo>
                      <a:pt x="168" y="212"/>
                    </a:lnTo>
                    <a:lnTo>
                      <a:pt x="182" y="212"/>
                    </a:lnTo>
                    <a:lnTo>
                      <a:pt x="190" y="204"/>
                    </a:lnTo>
                    <a:lnTo>
                      <a:pt x="196" y="190"/>
                    </a:lnTo>
                    <a:lnTo>
                      <a:pt x="196" y="178"/>
                    </a:lnTo>
                    <a:lnTo>
                      <a:pt x="194" y="168"/>
                    </a:lnTo>
                    <a:lnTo>
                      <a:pt x="200" y="160"/>
                    </a:lnTo>
                    <a:lnTo>
                      <a:pt x="210" y="158"/>
                    </a:lnTo>
                    <a:lnTo>
                      <a:pt x="222" y="152"/>
                    </a:lnTo>
                    <a:lnTo>
                      <a:pt x="228" y="136"/>
                    </a:lnTo>
                    <a:lnTo>
                      <a:pt x="234" y="134"/>
                    </a:lnTo>
                    <a:lnTo>
                      <a:pt x="258" y="134"/>
                    </a:lnTo>
                    <a:lnTo>
                      <a:pt x="264" y="132"/>
                    </a:lnTo>
                    <a:lnTo>
                      <a:pt x="268" y="118"/>
                    </a:lnTo>
                    <a:lnTo>
                      <a:pt x="274" y="102"/>
                    </a:lnTo>
                    <a:lnTo>
                      <a:pt x="280" y="94"/>
                    </a:lnTo>
                    <a:lnTo>
                      <a:pt x="302" y="78"/>
                    </a:lnTo>
                    <a:lnTo>
                      <a:pt x="322" y="62"/>
                    </a:lnTo>
                    <a:lnTo>
                      <a:pt x="330" y="52"/>
                    </a:lnTo>
                    <a:lnTo>
                      <a:pt x="332" y="34"/>
                    </a:lnTo>
                    <a:lnTo>
                      <a:pt x="332" y="14"/>
                    </a:lnTo>
                    <a:lnTo>
                      <a:pt x="332" y="2"/>
                    </a:lnTo>
                    <a:lnTo>
                      <a:pt x="342" y="0"/>
                    </a:lnTo>
                    <a:lnTo>
                      <a:pt x="358" y="6"/>
                    </a:lnTo>
                    <a:lnTo>
                      <a:pt x="366" y="24"/>
                    </a:lnTo>
                    <a:lnTo>
                      <a:pt x="370" y="34"/>
                    </a:lnTo>
                    <a:lnTo>
                      <a:pt x="364" y="46"/>
                    </a:lnTo>
                    <a:lnTo>
                      <a:pt x="356" y="54"/>
                    </a:lnTo>
                    <a:lnTo>
                      <a:pt x="370" y="60"/>
                    </a:lnTo>
                    <a:lnTo>
                      <a:pt x="387" y="64"/>
                    </a:lnTo>
                    <a:lnTo>
                      <a:pt x="391" y="72"/>
                    </a:lnTo>
                    <a:lnTo>
                      <a:pt x="393" y="102"/>
                    </a:lnTo>
                    <a:lnTo>
                      <a:pt x="401" y="128"/>
                    </a:lnTo>
                    <a:lnTo>
                      <a:pt x="407" y="154"/>
                    </a:lnTo>
                    <a:lnTo>
                      <a:pt x="417" y="176"/>
                    </a:lnTo>
                    <a:lnTo>
                      <a:pt x="423" y="188"/>
                    </a:lnTo>
                    <a:lnTo>
                      <a:pt x="423" y="214"/>
                    </a:lnTo>
                    <a:lnTo>
                      <a:pt x="417" y="232"/>
                    </a:lnTo>
                    <a:lnTo>
                      <a:pt x="419" y="240"/>
                    </a:lnTo>
                    <a:lnTo>
                      <a:pt x="423" y="244"/>
                    </a:lnTo>
                    <a:lnTo>
                      <a:pt x="427" y="244"/>
                    </a:lnTo>
                    <a:lnTo>
                      <a:pt x="433" y="242"/>
                    </a:lnTo>
                    <a:lnTo>
                      <a:pt x="435" y="244"/>
                    </a:lnTo>
                    <a:lnTo>
                      <a:pt x="439" y="248"/>
                    </a:lnTo>
                    <a:lnTo>
                      <a:pt x="435" y="254"/>
                    </a:lnTo>
                    <a:lnTo>
                      <a:pt x="429" y="256"/>
                    </a:lnTo>
                    <a:lnTo>
                      <a:pt x="423" y="256"/>
                    </a:lnTo>
                    <a:lnTo>
                      <a:pt x="417" y="254"/>
                    </a:lnTo>
                    <a:lnTo>
                      <a:pt x="415" y="248"/>
                    </a:lnTo>
                    <a:lnTo>
                      <a:pt x="411" y="244"/>
                    </a:lnTo>
                    <a:lnTo>
                      <a:pt x="403" y="242"/>
                    </a:lnTo>
                    <a:lnTo>
                      <a:pt x="393" y="242"/>
                    </a:lnTo>
                    <a:lnTo>
                      <a:pt x="379" y="244"/>
                    </a:lnTo>
                    <a:lnTo>
                      <a:pt x="366" y="244"/>
                    </a:lnTo>
                    <a:lnTo>
                      <a:pt x="340" y="250"/>
                    </a:lnTo>
                    <a:lnTo>
                      <a:pt x="318" y="252"/>
                    </a:lnTo>
                    <a:lnTo>
                      <a:pt x="300" y="256"/>
                    </a:lnTo>
                    <a:lnTo>
                      <a:pt x="294" y="252"/>
                    </a:lnTo>
                    <a:lnTo>
                      <a:pt x="284" y="248"/>
                    </a:lnTo>
                    <a:lnTo>
                      <a:pt x="278" y="246"/>
                    </a:lnTo>
                    <a:lnTo>
                      <a:pt x="272" y="248"/>
                    </a:lnTo>
                    <a:lnTo>
                      <a:pt x="268" y="254"/>
                    </a:lnTo>
                    <a:lnTo>
                      <a:pt x="266" y="262"/>
                    </a:lnTo>
                    <a:lnTo>
                      <a:pt x="264" y="274"/>
                    </a:lnTo>
                    <a:lnTo>
                      <a:pt x="258" y="290"/>
                    </a:lnTo>
                    <a:lnTo>
                      <a:pt x="244" y="296"/>
                    </a:lnTo>
                    <a:lnTo>
                      <a:pt x="236" y="300"/>
                    </a:lnTo>
                    <a:lnTo>
                      <a:pt x="228" y="306"/>
                    </a:lnTo>
                    <a:lnTo>
                      <a:pt x="220" y="304"/>
                    </a:lnTo>
                    <a:lnTo>
                      <a:pt x="212" y="306"/>
                    </a:lnTo>
                    <a:lnTo>
                      <a:pt x="210" y="312"/>
                    </a:lnTo>
                    <a:lnTo>
                      <a:pt x="204" y="328"/>
                    </a:lnTo>
                    <a:lnTo>
                      <a:pt x="200" y="332"/>
                    </a:lnTo>
                    <a:lnTo>
                      <a:pt x="196" y="334"/>
                    </a:lnTo>
                    <a:lnTo>
                      <a:pt x="200" y="326"/>
                    </a:lnTo>
                    <a:lnTo>
                      <a:pt x="196" y="326"/>
                    </a:lnTo>
                    <a:lnTo>
                      <a:pt x="196" y="312"/>
                    </a:lnTo>
                    <a:lnTo>
                      <a:pt x="196" y="296"/>
                    </a:lnTo>
                    <a:lnTo>
                      <a:pt x="192" y="294"/>
                    </a:lnTo>
                    <a:lnTo>
                      <a:pt x="186" y="298"/>
                    </a:lnTo>
                    <a:lnTo>
                      <a:pt x="184" y="300"/>
                    </a:lnTo>
                    <a:lnTo>
                      <a:pt x="182" y="302"/>
                    </a:lnTo>
                    <a:lnTo>
                      <a:pt x="184" y="306"/>
                    </a:lnTo>
                    <a:lnTo>
                      <a:pt x="186" y="314"/>
                    </a:lnTo>
                    <a:lnTo>
                      <a:pt x="188" y="320"/>
                    </a:lnTo>
                    <a:lnTo>
                      <a:pt x="186" y="328"/>
                    </a:lnTo>
                    <a:lnTo>
                      <a:pt x="180" y="332"/>
                    </a:lnTo>
                    <a:lnTo>
                      <a:pt x="176" y="336"/>
                    </a:lnTo>
                    <a:lnTo>
                      <a:pt x="178" y="344"/>
                    </a:lnTo>
                    <a:lnTo>
                      <a:pt x="176" y="348"/>
                    </a:lnTo>
                    <a:lnTo>
                      <a:pt x="168" y="346"/>
                    </a:lnTo>
                    <a:lnTo>
                      <a:pt x="172" y="352"/>
                    </a:lnTo>
                    <a:lnTo>
                      <a:pt x="182" y="356"/>
                    </a:lnTo>
                    <a:lnTo>
                      <a:pt x="184" y="362"/>
                    </a:lnTo>
                    <a:lnTo>
                      <a:pt x="180" y="368"/>
                    </a:lnTo>
                    <a:lnTo>
                      <a:pt x="180" y="374"/>
                    </a:lnTo>
                    <a:lnTo>
                      <a:pt x="172" y="390"/>
                    </a:lnTo>
                    <a:lnTo>
                      <a:pt x="168" y="392"/>
                    </a:lnTo>
                    <a:lnTo>
                      <a:pt x="158" y="390"/>
                    </a:lnTo>
                    <a:lnTo>
                      <a:pt x="154" y="392"/>
                    </a:lnTo>
                    <a:lnTo>
                      <a:pt x="142" y="412"/>
                    </a:lnTo>
                    <a:lnTo>
                      <a:pt x="138" y="406"/>
                    </a:lnTo>
                    <a:lnTo>
                      <a:pt x="136" y="400"/>
                    </a:lnTo>
                    <a:lnTo>
                      <a:pt x="122" y="360"/>
                    </a:lnTo>
                    <a:lnTo>
                      <a:pt x="64" y="330"/>
                    </a:lnTo>
                    <a:lnTo>
                      <a:pt x="54" y="336"/>
                    </a:lnTo>
                    <a:lnTo>
                      <a:pt x="52" y="340"/>
                    </a:lnTo>
                    <a:lnTo>
                      <a:pt x="48" y="350"/>
                    </a:lnTo>
                    <a:lnTo>
                      <a:pt x="46" y="358"/>
                    </a:lnTo>
                    <a:lnTo>
                      <a:pt x="36" y="366"/>
                    </a:lnTo>
                    <a:lnTo>
                      <a:pt x="16" y="372"/>
                    </a:lnTo>
                    <a:lnTo>
                      <a:pt x="0" y="356"/>
                    </a:lnTo>
                    <a:lnTo>
                      <a:pt x="4" y="350"/>
                    </a:lnTo>
                    <a:lnTo>
                      <a:pt x="2" y="338"/>
                    </a:lnTo>
                    <a:lnTo>
                      <a:pt x="0" y="33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3" name="Devon"/>
              <p:cNvSpPr>
                <a:spLocks/>
              </p:cNvSpPr>
              <p:nvPr/>
            </p:nvSpPr>
            <p:spPr bwMode="auto">
              <a:xfrm>
                <a:off x="5071084" y="6323454"/>
                <a:ext cx="643678" cy="623994"/>
              </a:xfrm>
              <a:custGeom>
                <a:avLst/>
                <a:gdLst/>
                <a:ahLst/>
                <a:cxnLst>
                  <a:cxn ang="0">
                    <a:pos x="2" y="134"/>
                  </a:cxn>
                  <a:cxn ang="0">
                    <a:pos x="6" y="98"/>
                  </a:cxn>
                  <a:cxn ang="0">
                    <a:pos x="22" y="94"/>
                  </a:cxn>
                  <a:cxn ang="0">
                    <a:pos x="49" y="110"/>
                  </a:cxn>
                  <a:cxn ang="0">
                    <a:pos x="67" y="108"/>
                  </a:cxn>
                  <a:cxn ang="0">
                    <a:pos x="85" y="46"/>
                  </a:cxn>
                  <a:cxn ang="0">
                    <a:pos x="95" y="32"/>
                  </a:cxn>
                  <a:cxn ang="0">
                    <a:pos x="199" y="4"/>
                  </a:cxn>
                  <a:cxn ang="0">
                    <a:pos x="227" y="4"/>
                  </a:cxn>
                  <a:cxn ang="0">
                    <a:pos x="203" y="36"/>
                  </a:cxn>
                  <a:cxn ang="0">
                    <a:pos x="219" y="68"/>
                  </a:cxn>
                  <a:cxn ang="0">
                    <a:pos x="259" y="80"/>
                  </a:cxn>
                  <a:cxn ang="0">
                    <a:pos x="281" y="108"/>
                  </a:cxn>
                  <a:cxn ang="0">
                    <a:pos x="309" y="96"/>
                  </a:cxn>
                  <a:cxn ang="0">
                    <a:pos x="337" y="120"/>
                  </a:cxn>
                  <a:cxn ang="0">
                    <a:pos x="359" y="124"/>
                  </a:cxn>
                  <a:cxn ang="0">
                    <a:pos x="413" y="144"/>
                  </a:cxn>
                  <a:cxn ang="0">
                    <a:pos x="421" y="174"/>
                  </a:cxn>
                  <a:cxn ang="0">
                    <a:pos x="443" y="172"/>
                  </a:cxn>
                  <a:cxn ang="0">
                    <a:pos x="451" y="178"/>
                  </a:cxn>
                  <a:cxn ang="0">
                    <a:pos x="465" y="190"/>
                  </a:cxn>
                  <a:cxn ang="0">
                    <a:pos x="441" y="206"/>
                  </a:cxn>
                  <a:cxn ang="0">
                    <a:pos x="433" y="234"/>
                  </a:cxn>
                  <a:cxn ang="0">
                    <a:pos x="405" y="238"/>
                  </a:cxn>
                  <a:cxn ang="0">
                    <a:pos x="367" y="240"/>
                  </a:cxn>
                  <a:cxn ang="0">
                    <a:pos x="345" y="262"/>
                  </a:cxn>
                  <a:cxn ang="0">
                    <a:pos x="319" y="276"/>
                  </a:cxn>
                  <a:cxn ang="0">
                    <a:pos x="299" y="250"/>
                  </a:cxn>
                  <a:cxn ang="0">
                    <a:pos x="309" y="278"/>
                  </a:cxn>
                  <a:cxn ang="0">
                    <a:pos x="287" y="314"/>
                  </a:cxn>
                  <a:cxn ang="0">
                    <a:pos x="289" y="340"/>
                  </a:cxn>
                  <a:cxn ang="0">
                    <a:pos x="275" y="360"/>
                  </a:cxn>
                  <a:cxn ang="0">
                    <a:pos x="293" y="378"/>
                  </a:cxn>
                  <a:cxn ang="0">
                    <a:pos x="271" y="400"/>
                  </a:cxn>
                  <a:cxn ang="0">
                    <a:pos x="251" y="410"/>
                  </a:cxn>
                  <a:cxn ang="0">
                    <a:pos x="249" y="434"/>
                  </a:cxn>
                  <a:cxn ang="0">
                    <a:pos x="239" y="452"/>
                  </a:cxn>
                  <a:cxn ang="0">
                    <a:pos x="213" y="448"/>
                  </a:cxn>
                  <a:cxn ang="0">
                    <a:pos x="185" y="424"/>
                  </a:cxn>
                  <a:cxn ang="0">
                    <a:pos x="159" y="406"/>
                  </a:cxn>
                  <a:cxn ang="0">
                    <a:pos x="119" y="402"/>
                  </a:cxn>
                  <a:cxn ang="0">
                    <a:pos x="93" y="380"/>
                  </a:cxn>
                  <a:cxn ang="0">
                    <a:pos x="85" y="370"/>
                  </a:cxn>
                  <a:cxn ang="0">
                    <a:pos x="91" y="332"/>
                  </a:cxn>
                  <a:cxn ang="0">
                    <a:pos x="65" y="260"/>
                  </a:cxn>
                  <a:cxn ang="0">
                    <a:pos x="59" y="216"/>
                  </a:cxn>
                  <a:cxn ang="0">
                    <a:pos x="24" y="198"/>
                  </a:cxn>
                  <a:cxn ang="0">
                    <a:pos x="34" y="168"/>
                  </a:cxn>
                  <a:cxn ang="0">
                    <a:pos x="10" y="144"/>
                  </a:cxn>
                </a:cxnLst>
                <a:rect l="0" t="0" r="r" b="b"/>
                <a:pathLst>
                  <a:path w="465" h="452">
                    <a:moveTo>
                      <a:pt x="0" y="146"/>
                    </a:moveTo>
                    <a:lnTo>
                      <a:pt x="2" y="134"/>
                    </a:lnTo>
                    <a:lnTo>
                      <a:pt x="4" y="110"/>
                    </a:lnTo>
                    <a:lnTo>
                      <a:pt x="6" y="98"/>
                    </a:lnTo>
                    <a:lnTo>
                      <a:pt x="14" y="92"/>
                    </a:lnTo>
                    <a:lnTo>
                      <a:pt x="22" y="94"/>
                    </a:lnTo>
                    <a:lnTo>
                      <a:pt x="30" y="98"/>
                    </a:lnTo>
                    <a:lnTo>
                      <a:pt x="49" y="110"/>
                    </a:lnTo>
                    <a:lnTo>
                      <a:pt x="59" y="112"/>
                    </a:lnTo>
                    <a:lnTo>
                      <a:pt x="67" y="108"/>
                    </a:lnTo>
                    <a:lnTo>
                      <a:pt x="97" y="76"/>
                    </a:lnTo>
                    <a:lnTo>
                      <a:pt x="85" y="46"/>
                    </a:lnTo>
                    <a:lnTo>
                      <a:pt x="89" y="40"/>
                    </a:lnTo>
                    <a:lnTo>
                      <a:pt x="95" y="32"/>
                    </a:lnTo>
                    <a:lnTo>
                      <a:pt x="97" y="24"/>
                    </a:lnTo>
                    <a:lnTo>
                      <a:pt x="199" y="4"/>
                    </a:lnTo>
                    <a:lnTo>
                      <a:pt x="215" y="0"/>
                    </a:lnTo>
                    <a:lnTo>
                      <a:pt x="227" y="4"/>
                    </a:lnTo>
                    <a:lnTo>
                      <a:pt x="225" y="32"/>
                    </a:lnTo>
                    <a:lnTo>
                      <a:pt x="203" y="36"/>
                    </a:lnTo>
                    <a:lnTo>
                      <a:pt x="205" y="50"/>
                    </a:lnTo>
                    <a:lnTo>
                      <a:pt x="219" y="68"/>
                    </a:lnTo>
                    <a:lnTo>
                      <a:pt x="245" y="76"/>
                    </a:lnTo>
                    <a:lnTo>
                      <a:pt x="259" y="80"/>
                    </a:lnTo>
                    <a:lnTo>
                      <a:pt x="261" y="102"/>
                    </a:lnTo>
                    <a:lnTo>
                      <a:pt x="281" y="108"/>
                    </a:lnTo>
                    <a:lnTo>
                      <a:pt x="297" y="102"/>
                    </a:lnTo>
                    <a:lnTo>
                      <a:pt x="309" y="96"/>
                    </a:lnTo>
                    <a:lnTo>
                      <a:pt x="333" y="104"/>
                    </a:lnTo>
                    <a:lnTo>
                      <a:pt x="337" y="120"/>
                    </a:lnTo>
                    <a:lnTo>
                      <a:pt x="345" y="130"/>
                    </a:lnTo>
                    <a:lnTo>
                      <a:pt x="359" y="124"/>
                    </a:lnTo>
                    <a:lnTo>
                      <a:pt x="383" y="142"/>
                    </a:lnTo>
                    <a:lnTo>
                      <a:pt x="413" y="144"/>
                    </a:lnTo>
                    <a:lnTo>
                      <a:pt x="411" y="162"/>
                    </a:lnTo>
                    <a:lnTo>
                      <a:pt x="421" y="174"/>
                    </a:lnTo>
                    <a:lnTo>
                      <a:pt x="437" y="170"/>
                    </a:lnTo>
                    <a:lnTo>
                      <a:pt x="443" y="172"/>
                    </a:lnTo>
                    <a:lnTo>
                      <a:pt x="447" y="174"/>
                    </a:lnTo>
                    <a:lnTo>
                      <a:pt x="451" y="178"/>
                    </a:lnTo>
                    <a:lnTo>
                      <a:pt x="459" y="186"/>
                    </a:lnTo>
                    <a:lnTo>
                      <a:pt x="465" y="190"/>
                    </a:lnTo>
                    <a:lnTo>
                      <a:pt x="453" y="200"/>
                    </a:lnTo>
                    <a:lnTo>
                      <a:pt x="441" y="206"/>
                    </a:lnTo>
                    <a:lnTo>
                      <a:pt x="453" y="220"/>
                    </a:lnTo>
                    <a:lnTo>
                      <a:pt x="433" y="234"/>
                    </a:lnTo>
                    <a:lnTo>
                      <a:pt x="419" y="238"/>
                    </a:lnTo>
                    <a:lnTo>
                      <a:pt x="405" y="238"/>
                    </a:lnTo>
                    <a:lnTo>
                      <a:pt x="375" y="238"/>
                    </a:lnTo>
                    <a:lnTo>
                      <a:pt x="367" y="240"/>
                    </a:lnTo>
                    <a:lnTo>
                      <a:pt x="357" y="246"/>
                    </a:lnTo>
                    <a:lnTo>
                      <a:pt x="345" y="262"/>
                    </a:lnTo>
                    <a:lnTo>
                      <a:pt x="325" y="278"/>
                    </a:lnTo>
                    <a:lnTo>
                      <a:pt x="319" y="276"/>
                    </a:lnTo>
                    <a:lnTo>
                      <a:pt x="309" y="266"/>
                    </a:lnTo>
                    <a:lnTo>
                      <a:pt x="299" y="250"/>
                    </a:lnTo>
                    <a:lnTo>
                      <a:pt x="299" y="258"/>
                    </a:lnTo>
                    <a:lnTo>
                      <a:pt x="309" y="278"/>
                    </a:lnTo>
                    <a:lnTo>
                      <a:pt x="303" y="286"/>
                    </a:lnTo>
                    <a:lnTo>
                      <a:pt x="287" y="314"/>
                    </a:lnTo>
                    <a:lnTo>
                      <a:pt x="295" y="332"/>
                    </a:lnTo>
                    <a:lnTo>
                      <a:pt x="289" y="340"/>
                    </a:lnTo>
                    <a:lnTo>
                      <a:pt x="277" y="344"/>
                    </a:lnTo>
                    <a:lnTo>
                      <a:pt x="275" y="360"/>
                    </a:lnTo>
                    <a:lnTo>
                      <a:pt x="293" y="370"/>
                    </a:lnTo>
                    <a:lnTo>
                      <a:pt x="293" y="378"/>
                    </a:lnTo>
                    <a:lnTo>
                      <a:pt x="273" y="392"/>
                    </a:lnTo>
                    <a:lnTo>
                      <a:pt x="271" y="400"/>
                    </a:lnTo>
                    <a:lnTo>
                      <a:pt x="257" y="406"/>
                    </a:lnTo>
                    <a:lnTo>
                      <a:pt x="251" y="410"/>
                    </a:lnTo>
                    <a:lnTo>
                      <a:pt x="247" y="416"/>
                    </a:lnTo>
                    <a:lnTo>
                      <a:pt x="249" y="434"/>
                    </a:lnTo>
                    <a:lnTo>
                      <a:pt x="247" y="448"/>
                    </a:lnTo>
                    <a:lnTo>
                      <a:pt x="239" y="452"/>
                    </a:lnTo>
                    <a:lnTo>
                      <a:pt x="229" y="450"/>
                    </a:lnTo>
                    <a:lnTo>
                      <a:pt x="213" y="448"/>
                    </a:lnTo>
                    <a:lnTo>
                      <a:pt x="201" y="446"/>
                    </a:lnTo>
                    <a:lnTo>
                      <a:pt x="185" y="424"/>
                    </a:lnTo>
                    <a:lnTo>
                      <a:pt x="173" y="414"/>
                    </a:lnTo>
                    <a:lnTo>
                      <a:pt x="159" y="406"/>
                    </a:lnTo>
                    <a:lnTo>
                      <a:pt x="143" y="408"/>
                    </a:lnTo>
                    <a:lnTo>
                      <a:pt x="119" y="402"/>
                    </a:lnTo>
                    <a:lnTo>
                      <a:pt x="111" y="386"/>
                    </a:lnTo>
                    <a:lnTo>
                      <a:pt x="93" y="380"/>
                    </a:lnTo>
                    <a:lnTo>
                      <a:pt x="87" y="384"/>
                    </a:lnTo>
                    <a:lnTo>
                      <a:pt x="85" y="370"/>
                    </a:lnTo>
                    <a:lnTo>
                      <a:pt x="91" y="358"/>
                    </a:lnTo>
                    <a:lnTo>
                      <a:pt x="91" y="332"/>
                    </a:lnTo>
                    <a:lnTo>
                      <a:pt x="75" y="298"/>
                    </a:lnTo>
                    <a:lnTo>
                      <a:pt x="65" y="260"/>
                    </a:lnTo>
                    <a:lnTo>
                      <a:pt x="59" y="242"/>
                    </a:lnTo>
                    <a:lnTo>
                      <a:pt x="59" y="216"/>
                    </a:lnTo>
                    <a:lnTo>
                      <a:pt x="55" y="208"/>
                    </a:lnTo>
                    <a:lnTo>
                      <a:pt x="24" y="198"/>
                    </a:lnTo>
                    <a:lnTo>
                      <a:pt x="38" y="178"/>
                    </a:lnTo>
                    <a:lnTo>
                      <a:pt x="34" y="168"/>
                    </a:lnTo>
                    <a:lnTo>
                      <a:pt x="26" y="150"/>
                    </a:lnTo>
                    <a:lnTo>
                      <a:pt x="10" y="144"/>
                    </a:lnTo>
                    <a:lnTo>
                      <a:pt x="0" y="146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4" name="Somerset"/>
              <p:cNvSpPr>
                <a:spLocks/>
              </p:cNvSpPr>
              <p:nvPr/>
            </p:nvSpPr>
            <p:spPr bwMode="auto">
              <a:xfrm>
                <a:off x="5352570" y="6230938"/>
                <a:ext cx="594467" cy="338571"/>
              </a:xfrm>
              <a:custGeom>
                <a:avLst/>
                <a:gdLst/>
                <a:ahLst/>
                <a:cxnLst>
                  <a:cxn ang="0">
                    <a:pos x="44" y="72"/>
                  </a:cxn>
                  <a:cxn ang="0">
                    <a:pos x="96" y="80"/>
                  </a:cxn>
                  <a:cxn ang="0">
                    <a:pos x="142" y="96"/>
                  </a:cxn>
                  <a:cxn ang="0">
                    <a:pos x="182" y="80"/>
                  </a:cxn>
                  <a:cxn ang="0">
                    <a:pos x="212" y="82"/>
                  </a:cxn>
                  <a:cxn ang="0">
                    <a:pos x="218" y="32"/>
                  </a:cxn>
                  <a:cxn ang="0">
                    <a:pos x="232" y="0"/>
                  </a:cxn>
                  <a:cxn ang="0">
                    <a:pos x="286" y="18"/>
                  </a:cxn>
                  <a:cxn ang="0">
                    <a:pos x="332" y="24"/>
                  </a:cxn>
                  <a:cxn ang="0">
                    <a:pos x="374" y="34"/>
                  </a:cxn>
                  <a:cxn ang="0">
                    <a:pos x="414" y="14"/>
                  </a:cxn>
                  <a:cxn ang="0">
                    <a:pos x="418" y="48"/>
                  </a:cxn>
                  <a:cxn ang="0">
                    <a:pos x="418" y="84"/>
                  </a:cxn>
                  <a:cxn ang="0">
                    <a:pos x="400" y="116"/>
                  </a:cxn>
                  <a:cxn ang="0">
                    <a:pos x="412" y="150"/>
                  </a:cxn>
                  <a:cxn ang="0">
                    <a:pos x="402" y="156"/>
                  </a:cxn>
                  <a:cxn ang="0">
                    <a:pos x="396" y="162"/>
                  </a:cxn>
                  <a:cxn ang="0">
                    <a:pos x="402" y="178"/>
                  </a:cxn>
                  <a:cxn ang="0">
                    <a:pos x="378" y="194"/>
                  </a:cxn>
                  <a:cxn ang="0">
                    <a:pos x="358" y="178"/>
                  </a:cxn>
                  <a:cxn ang="0">
                    <a:pos x="344" y="208"/>
                  </a:cxn>
                  <a:cxn ang="0">
                    <a:pos x="314" y="222"/>
                  </a:cxn>
                  <a:cxn ang="0">
                    <a:pos x="248" y="244"/>
                  </a:cxn>
                  <a:cxn ang="0">
                    <a:pos x="228" y="238"/>
                  </a:cxn>
                  <a:cxn ang="0">
                    <a:pos x="208" y="228"/>
                  </a:cxn>
                  <a:cxn ang="0">
                    <a:pos x="180" y="208"/>
                  </a:cxn>
                  <a:cxn ang="0">
                    <a:pos x="142" y="196"/>
                  </a:cxn>
                  <a:cxn ang="0">
                    <a:pos x="130" y="170"/>
                  </a:cxn>
                  <a:cxn ang="0">
                    <a:pos x="106" y="162"/>
                  </a:cxn>
                  <a:cxn ang="0">
                    <a:pos x="78" y="174"/>
                  </a:cxn>
                  <a:cxn ang="0">
                    <a:pos x="56" y="146"/>
                  </a:cxn>
                  <a:cxn ang="0">
                    <a:pos x="2" y="116"/>
                  </a:cxn>
                  <a:cxn ang="0">
                    <a:pos x="22" y="98"/>
                  </a:cxn>
                </a:cxnLst>
                <a:rect l="0" t="0" r="r" b="b"/>
                <a:pathLst>
                  <a:path w="430" h="244">
                    <a:moveTo>
                      <a:pt x="24" y="70"/>
                    </a:moveTo>
                    <a:lnTo>
                      <a:pt x="44" y="72"/>
                    </a:lnTo>
                    <a:lnTo>
                      <a:pt x="74" y="78"/>
                    </a:lnTo>
                    <a:lnTo>
                      <a:pt x="96" y="80"/>
                    </a:lnTo>
                    <a:lnTo>
                      <a:pt x="130" y="96"/>
                    </a:lnTo>
                    <a:lnTo>
                      <a:pt x="142" y="96"/>
                    </a:lnTo>
                    <a:lnTo>
                      <a:pt x="164" y="84"/>
                    </a:lnTo>
                    <a:lnTo>
                      <a:pt x="182" y="80"/>
                    </a:lnTo>
                    <a:lnTo>
                      <a:pt x="194" y="82"/>
                    </a:lnTo>
                    <a:lnTo>
                      <a:pt x="212" y="82"/>
                    </a:lnTo>
                    <a:lnTo>
                      <a:pt x="222" y="74"/>
                    </a:lnTo>
                    <a:lnTo>
                      <a:pt x="218" y="32"/>
                    </a:lnTo>
                    <a:lnTo>
                      <a:pt x="226" y="30"/>
                    </a:lnTo>
                    <a:lnTo>
                      <a:pt x="232" y="0"/>
                    </a:lnTo>
                    <a:lnTo>
                      <a:pt x="254" y="18"/>
                    </a:lnTo>
                    <a:lnTo>
                      <a:pt x="286" y="18"/>
                    </a:lnTo>
                    <a:lnTo>
                      <a:pt x="316" y="12"/>
                    </a:lnTo>
                    <a:lnTo>
                      <a:pt x="332" y="24"/>
                    </a:lnTo>
                    <a:lnTo>
                      <a:pt x="362" y="22"/>
                    </a:lnTo>
                    <a:lnTo>
                      <a:pt x="374" y="34"/>
                    </a:lnTo>
                    <a:lnTo>
                      <a:pt x="386" y="34"/>
                    </a:lnTo>
                    <a:lnTo>
                      <a:pt x="414" y="14"/>
                    </a:lnTo>
                    <a:lnTo>
                      <a:pt x="422" y="20"/>
                    </a:lnTo>
                    <a:lnTo>
                      <a:pt x="418" y="48"/>
                    </a:lnTo>
                    <a:lnTo>
                      <a:pt x="430" y="66"/>
                    </a:lnTo>
                    <a:lnTo>
                      <a:pt x="418" y="84"/>
                    </a:lnTo>
                    <a:lnTo>
                      <a:pt x="408" y="102"/>
                    </a:lnTo>
                    <a:lnTo>
                      <a:pt x="400" y="116"/>
                    </a:lnTo>
                    <a:lnTo>
                      <a:pt x="420" y="138"/>
                    </a:lnTo>
                    <a:lnTo>
                      <a:pt x="412" y="150"/>
                    </a:lnTo>
                    <a:lnTo>
                      <a:pt x="408" y="154"/>
                    </a:lnTo>
                    <a:lnTo>
                      <a:pt x="402" y="156"/>
                    </a:lnTo>
                    <a:lnTo>
                      <a:pt x="396" y="160"/>
                    </a:lnTo>
                    <a:lnTo>
                      <a:pt x="396" y="162"/>
                    </a:lnTo>
                    <a:lnTo>
                      <a:pt x="398" y="166"/>
                    </a:lnTo>
                    <a:lnTo>
                      <a:pt x="402" y="178"/>
                    </a:lnTo>
                    <a:lnTo>
                      <a:pt x="402" y="182"/>
                    </a:lnTo>
                    <a:lnTo>
                      <a:pt x="378" y="194"/>
                    </a:lnTo>
                    <a:lnTo>
                      <a:pt x="366" y="186"/>
                    </a:lnTo>
                    <a:lnTo>
                      <a:pt x="358" y="178"/>
                    </a:lnTo>
                    <a:lnTo>
                      <a:pt x="332" y="188"/>
                    </a:lnTo>
                    <a:lnTo>
                      <a:pt x="344" y="208"/>
                    </a:lnTo>
                    <a:lnTo>
                      <a:pt x="338" y="220"/>
                    </a:lnTo>
                    <a:lnTo>
                      <a:pt x="314" y="222"/>
                    </a:lnTo>
                    <a:lnTo>
                      <a:pt x="286" y="224"/>
                    </a:lnTo>
                    <a:lnTo>
                      <a:pt x="248" y="244"/>
                    </a:lnTo>
                    <a:lnTo>
                      <a:pt x="238" y="236"/>
                    </a:lnTo>
                    <a:lnTo>
                      <a:pt x="228" y="238"/>
                    </a:lnTo>
                    <a:lnTo>
                      <a:pt x="218" y="240"/>
                    </a:lnTo>
                    <a:lnTo>
                      <a:pt x="208" y="228"/>
                    </a:lnTo>
                    <a:lnTo>
                      <a:pt x="210" y="210"/>
                    </a:lnTo>
                    <a:lnTo>
                      <a:pt x="180" y="208"/>
                    </a:lnTo>
                    <a:lnTo>
                      <a:pt x="156" y="190"/>
                    </a:lnTo>
                    <a:lnTo>
                      <a:pt x="142" y="196"/>
                    </a:lnTo>
                    <a:lnTo>
                      <a:pt x="134" y="186"/>
                    </a:lnTo>
                    <a:lnTo>
                      <a:pt x="130" y="170"/>
                    </a:lnTo>
                    <a:lnTo>
                      <a:pt x="110" y="164"/>
                    </a:lnTo>
                    <a:lnTo>
                      <a:pt x="106" y="162"/>
                    </a:lnTo>
                    <a:lnTo>
                      <a:pt x="94" y="168"/>
                    </a:lnTo>
                    <a:lnTo>
                      <a:pt x="78" y="174"/>
                    </a:lnTo>
                    <a:lnTo>
                      <a:pt x="58" y="168"/>
                    </a:lnTo>
                    <a:lnTo>
                      <a:pt x="56" y="146"/>
                    </a:lnTo>
                    <a:lnTo>
                      <a:pt x="16" y="134"/>
                    </a:lnTo>
                    <a:lnTo>
                      <a:pt x="2" y="116"/>
                    </a:lnTo>
                    <a:lnTo>
                      <a:pt x="0" y="102"/>
                    </a:lnTo>
                    <a:lnTo>
                      <a:pt x="22" y="98"/>
                    </a:lnTo>
                    <a:lnTo>
                      <a:pt x="24" y="7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5" name="Dorset"/>
              <p:cNvSpPr>
                <a:spLocks/>
              </p:cNvSpPr>
              <p:nvPr/>
            </p:nvSpPr>
            <p:spPr bwMode="auto">
              <a:xfrm>
                <a:off x="5681298" y="6421876"/>
                <a:ext cx="472424" cy="342508"/>
              </a:xfrm>
              <a:custGeom>
                <a:avLst/>
                <a:gdLst/>
                <a:ahLst/>
                <a:cxnLst>
                  <a:cxn ang="0">
                    <a:pos x="48" y="86"/>
                  </a:cxn>
                  <a:cxn ang="0">
                    <a:pos x="100" y="82"/>
                  </a:cxn>
                  <a:cxn ang="0">
                    <a:pos x="94" y="50"/>
                  </a:cxn>
                  <a:cxn ang="0">
                    <a:pos x="140" y="56"/>
                  </a:cxn>
                  <a:cxn ang="0">
                    <a:pos x="164" y="38"/>
                  </a:cxn>
                  <a:cxn ang="0">
                    <a:pos x="158" y="20"/>
                  </a:cxn>
                  <a:cxn ang="0">
                    <a:pos x="182" y="0"/>
                  </a:cxn>
                  <a:cxn ang="0">
                    <a:pos x="246" y="46"/>
                  </a:cxn>
                  <a:cxn ang="0">
                    <a:pos x="286" y="62"/>
                  </a:cxn>
                  <a:cxn ang="0">
                    <a:pos x="316" y="68"/>
                  </a:cxn>
                  <a:cxn ang="0">
                    <a:pos x="308" y="126"/>
                  </a:cxn>
                  <a:cxn ang="0">
                    <a:pos x="336" y="142"/>
                  </a:cxn>
                  <a:cxn ang="0">
                    <a:pos x="330" y="144"/>
                  </a:cxn>
                  <a:cxn ang="0">
                    <a:pos x="298" y="152"/>
                  </a:cxn>
                  <a:cxn ang="0">
                    <a:pos x="278" y="162"/>
                  </a:cxn>
                  <a:cxn ang="0">
                    <a:pos x="266" y="150"/>
                  </a:cxn>
                  <a:cxn ang="0">
                    <a:pos x="248" y="150"/>
                  </a:cxn>
                  <a:cxn ang="0">
                    <a:pos x="242" y="166"/>
                  </a:cxn>
                  <a:cxn ang="0">
                    <a:pos x="260" y="174"/>
                  </a:cxn>
                  <a:cxn ang="0">
                    <a:pos x="280" y="172"/>
                  </a:cxn>
                  <a:cxn ang="0">
                    <a:pos x="280" y="182"/>
                  </a:cxn>
                  <a:cxn ang="0">
                    <a:pos x="282" y="194"/>
                  </a:cxn>
                  <a:cxn ang="0">
                    <a:pos x="278" y="208"/>
                  </a:cxn>
                  <a:cxn ang="0">
                    <a:pos x="264" y="210"/>
                  </a:cxn>
                  <a:cxn ang="0">
                    <a:pos x="186" y="194"/>
                  </a:cxn>
                  <a:cxn ang="0">
                    <a:pos x="152" y="190"/>
                  </a:cxn>
                  <a:cxn ang="0">
                    <a:pos x="138" y="198"/>
                  </a:cxn>
                  <a:cxn ang="0">
                    <a:pos x="142" y="214"/>
                  </a:cxn>
                  <a:cxn ang="0">
                    <a:pos x="140" y="248"/>
                  </a:cxn>
                  <a:cxn ang="0">
                    <a:pos x="132" y="210"/>
                  </a:cxn>
                  <a:cxn ang="0">
                    <a:pos x="30" y="154"/>
                  </a:cxn>
                  <a:cxn ang="0">
                    <a:pos x="12" y="148"/>
                  </a:cxn>
                  <a:cxn ang="0">
                    <a:pos x="24" y="118"/>
                  </a:cxn>
                </a:cxnLst>
                <a:rect l="0" t="0" r="r" b="b"/>
                <a:pathLst>
                  <a:path w="342" h="248">
                    <a:moveTo>
                      <a:pt x="10" y="106"/>
                    </a:moveTo>
                    <a:lnTo>
                      <a:pt x="48" y="86"/>
                    </a:lnTo>
                    <a:lnTo>
                      <a:pt x="78" y="84"/>
                    </a:lnTo>
                    <a:lnTo>
                      <a:pt x="100" y="82"/>
                    </a:lnTo>
                    <a:lnTo>
                      <a:pt x="106" y="70"/>
                    </a:lnTo>
                    <a:lnTo>
                      <a:pt x="94" y="50"/>
                    </a:lnTo>
                    <a:lnTo>
                      <a:pt x="120" y="40"/>
                    </a:lnTo>
                    <a:lnTo>
                      <a:pt x="140" y="56"/>
                    </a:lnTo>
                    <a:lnTo>
                      <a:pt x="164" y="44"/>
                    </a:lnTo>
                    <a:lnTo>
                      <a:pt x="164" y="38"/>
                    </a:lnTo>
                    <a:lnTo>
                      <a:pt x="160" y="28"/>
                    </a:lnTo>
                    <a:lnTo>
                      <a:pt x="158" y="20"/>
                    </a:lnTo>
                    <a:lnTo>
                      <a:pt x="174" y="12"/>
                    </a:lnTo>
                    <a:lnTo>
                      <a:pt x="182" y="0"/>
                    </a:lnTo>
                    <a:lnTo>
                      <a:pt x="202" y="4"/>
                    </a:lnTo>
                    <a:lnTo>
                      <a:pt x="246" y="46"/>
                    </a:lnTo>
                    <a:lnTo>
                      <a:pt x="264" y="38"/>
                    </a:lnTo>
                    <a:lnTo>
                      <a:pt x="286" y="62"/>
                    </a:lnTo>
                    <a:lnTo>
                      <a:pt x="306" y="56"/>
                    </a:lnTo>
                    <a:lnTo>
                      <a:pt x="316" y="68"/>
                    </a:lnTo>
                    <a:lnTo>
                      <a:pt x="302" y="78"/>
                    </a:lnTo>
                    <a:lnTo>
                      <a:pt x="308" y="126"/>
                    </a:lnTo>
                    <a:lnTo>
                      <a:pt x="342" y="140"/>
                    </a:lnTo>
                    <a:lnTo>
                      <a:pt x="336" y="142"/>
                    </a:lnTo>
                    <a:lnTo>
                      <a:pt x="332" y="142"/>
                    </a:lnTo>
                    <a:lnTo>
                      <a:pt x="330" y="144"/>
                    </a:lnTo>
                    <a:lnTo>
                      <a:pt x="336" y="150"/>
                    </a:lnTo>
                    <a:lnTo>
                      <a:pt x="298" y="152"/>
                    </a:lnTo>
                    <a:lnTo>
                      <a:pt x="280" y="166"/>
                    </a:lnTo>
                    <a:lnTo>
                      <a:pt x="278" y="162"/>
                    </a:lnTo>
                    <a:lnTo>
                      <a:pt x="276" y="152"/>
                    </a:lnTo>
                    <a:lnTo>
                      <a:pt x="266" y="150"/>
                    </a:lnTo>
                    <a:lnTo>
                      <a:pt x="260" y="152"/>
                    </a:lnTo>
                    <a:lnTo>
                      <a:pt x="248" y="150"/>
                    </a:lnTo>
                    <a:lnTo>
                      <a:pt x="242" y="158"/>
                    </a:lnTo>
                    <a:lnTo>
                      <a:pt x="242" y="166"/>
                    </a:lnTo>
                    <a:lnTo>
                      <a:pt x="250" y="172"/>
                    </a:lnTo>
                    <a:lnTo>
                      <a:pt x="260" y="174"/>
                    </a:lnTo>
                    <a:lnTo>
                      <a:pt x="272" y="172"/>
                    </a:lnTo>
                    <a:lnTo>
                      <a:pt x="280" y="172"/>
                    </a:lnTo>
                    <a:lnTo>
                      <a:pt x="276" y="180"/>
                    </a:lnTo>
                    <a:lnTo>
                      <a:pt x="280" y="182"/>
                    </a:lnTo>
                    <a:lnTo>
                      <a:pt x="290" y="188"/>
                    </a:lnTo>
                    <a:lnTo>
                      <a:pt x="282" y="194"/>
                    </a:lnTo>
                    <a:lnTo>
                      <a:pt x="280" y="198"/>
                    </a:lnTo>
                    <a:lnTo>
                      <a:pt x="278" y="208"/>
                    </a:lnTo>
                    <a:lnTo>
                      <a:pt x="270" y="210"/>
                    </a:lnTo>
                    <a:lnTo>
                      <a:pt x="264" y="210"/>
                    </a:lnTo>
                    <a:lnTo>
                      <a:pt x="256" y="210"/>
                    </a:lnTo>
                    <a:lnTo>
                      <a:pt x="186" y="194"/>
                    </a:lnTo>
                    <a:lnTo>
                      <a:pt x="166" y="190"/>
                    </a:lnTo>
                    <a:lnTo>
                      <a:pt x="152" y="190"/>
                    </a:lnTo>
                    <a:lnTo>
                      <a:pt x="144" y="192"/>
                    </a:lnTo>
                    <a:lnTo>
                      <a:pt x="138" y="198"/>
                    </a:lnTo>
                    <a:lnTo>
                      <a:pt x="138" y="206"/>
                    </a:lnTo>
                    <a:lnTo>
                      <a:pt x="142" y="214"/>
                    </a:lnTo>
                    <a:lnTo>
                      <a:pt x="148" y="226"/>
                    </a:lnTo>
                    <a:lnTo>
                      <a:pt x="140" y="248"/>
                    </a:lnTo>
                    <a:lnTo>
                      <a:pt x="138" y="218"/>
                    </a:lnTo>
                    <a:lnTo>
                      <a:pt x="132" y="210"/>
                    </a:lnTo>
                    <a:lnTo>
                      <a:pt x="116" y="200"/>
                    </a:lnTo>
                    <a:lnTo>
                      <a:pt x="30" y="154"/>
                    </a:lnTo>
                    <a:lnTo>
                      <a:pt x="22" y="148"/>
                    </a:lnTo>
                    <a:lnTo>
                      <a:pt x="12" y="148"/>
                    </a:lnTo>
                    <a:lnTo>
                      <a:pt x="0" y="134"/>
                    </a:lnTo>
                    <a:lnTo>
                      <a:pt x="24" y="118"/>
                    </a:lnTo>
                    <a:lnTo>
                      <a:pt x="10" y="106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6" name="Wiltshire"/>
              <p:cNvSpPr>
                <a:spLocks/>
              </p:cNvSpPr>
              <p:nvPr/>
            </p:nvSpPr>
            <p:spPr bwMode="auto">
              <a:xfrm>
                <a:off x="5905700" y="6063621"/>
                <a:ext cx="332665" cy="438961"/>
              </a:xfrm>
              <a:custGeom>
                <a:avLst/>
                <a:gdLst/>
                <a:ahLst/>
                <a:cxnLst>
                  <a:cxn ang="0">
                    <a:pos x="38" y="64"/>
                  </a:cxn>
                  <a:cxn ang="0">
                    <a:pos x="56" y="46"/>
                  </a:cxn>
                  <a:cxn ang="0">
                    <a:pos x="80" y="12"/>
                  </a:cxn>
                  <a:cxn ang="0">
                    <a:pos x="130" y="10"/>
                  </a:cxn>
                  <a:cxn ang="0">
                    <a:pos x="146" y="18"/>
                  </a:cxn>
                  <a:cxn ang="0">
                    <a:pos x="168" y="0"/>
                  </a:cxn>
                  <a:cxn ang="0">
                    <a:pos x="184" y="26"/>
                  </a:cxn>
                  <a:cxn ang="0">
                    <a:pos x="202" y="48"/>
                  </a:cxn>
                  <a:cxn ang="0">
                    <a:pos x="226" y="96"/>
                  </a:cxn>
                  <a:cxn ang="0">
                    <a:pos x="214" y="116"/>
                  </a:cxn>
                  <a:cxn ang="0">
                    <a:pos x="240" y="142"/>
                  </a:cxn>
                  <a:cxn ang="0">
                    <a:pos x="226" y="184"/>
                  </a:cxn>
                  <a:cxn ang="0">
                    <a:pos x="190" y="196"/>
                  </a:cxn>
                  <a:cxn ang="0">
                    <a:pos x="204" y="240"/>
                  </a:cxn>
                  <a:cxn ang="0">
                    <a:pos x="214" y="272"/>
                  </a:cxn>
                  <a:cxn ang="0">
                    <a:pos x="212" y="304"/>
                  </a:cxn>
                  <a:cxn ang="0">
                    <a:pos x="200" y="318"/>
                  </a:cxn>
                  <a:cxn ang="0">
                    <a:pos x="152" y="290"/>
                  </a:cxn>
                  <a:cxn ang="0">
                    <a:pos x="140" y="286"/>
                  </a:cxn>
                  <a:cxn ang="0">
                    <a:pos x="102" y="298"/>
                  </a:cxn>
                  <a:cxn ang="0">
                    <a:pos x="84" y="306"/>
                  </a:cxn>
                  <a:cxn ang="0">
                    <a:pos x="42" y="266"/>
                  </a:cxn>
                  <a:cxn ang="0">
                    <a:pos x="20" y="260"/>
                  </a:cxn>
                  <a:cxn ang="0">
                    <a:pos x="0" y="236"/>
                  </a:cxn>
                  <a:cxn ang="0">
                    <a:pos x="30" y="188"/>
                  </a:cxn>
                  <a:cxn ang="0">
                    <a:pos x="20" y="170"/>
                  </a:cxn>
                  <a:cxn ang="0">
                    <a:pos x="22" y="142"/>
                  </a:cxn>
                  <a:cxn ang="0">
                    <a:pos x="14" y="136"/>
                  </a:cxn>
                  <a:cxn ang="0">
                    <a:pos x="24" y="118"/>
                  </a:cxn>
                  <a:cxn ang="0">
                    <a:pos x="28" y="84"/>
                  </a:cxn>
                  <a:cxn ang="0">
                    <a:pos x="38" y="64"/>
                  </a:cxn>
                </a:cxnLst>
                <a:rect l="0" t="0" r="r" b="b"/>
                <a:pathLst>
                  <a:path w="240" h="318">
                    <a:moveTo>
                      <a:pt x="38" y="64"/>
                    </a:moveTo>
                    <a:lnTo>
                      <a:pt x="56" y="46"/>
                    </a:lnTo>
                    <a:lnTo>
                      <a:pt x="80" y="12"/>
                    </a:lnTo>
                    <a:lnTo>
                      <a:pt x="130" y="10"/>
                    </a:lnTo>
                    <a:lnTo>
                      <a:pt x="146" y="18"/>
                    </a:lnTo>
                    <a:lnTo>
                      <a:pt x="168" y="0"/>
                    </a:lnTo>
                    <a:lnTo>
                      <a:pt x="184" y="26"/>
                    </a:lnTo>
                    <a:lnTo>
                      <a:pt x="202" y="48"/>
                    </a:lnTo>
                    <a:lnTo>
                      <a:pt x="226" y="96"/>
                    </a:lnTo>
                    <a:lnTo>
                      <a:pt x="214" y="116"/>
                    </a:lnTo>
                    <a:lnTo>
                      <a:pt x="240" y="142"/>
                    </a:lnTo>
                    <a:lnTo>
                      <a:pt x="226" y="184"/>
                    </a:lnTo>
                    <a:lnTo>
                      <a:pt x="190" y="196"/>
                    </a:lnTo>
                    <a:lnTo>
                      <a:pt x="204" y="240"/>
                    </a:lnTo>
                    <a:lnTo>
                      <a:pt x="214" y="272"/>
                    </a:lnTo>
                    <a:lnTo>
                      <a:pt x="212" y="304"/>
                    </a:lnTo>
                    <a:lnTo>
                      <a:pt x="200" y="318"/>
                    </a:lnTo>
                    <a:lnTo>
                      <a:pt x="152" y="290"/>
                    </a:lnTo>
                    <a:lnTo>
                      <a:pt x="140" y="286"/>
                    </a:lnTo>
                    <a:lnTo>
                      <a:pt x="102" y="298"/>
                    </a:lnTo>
                    <a:lnTo>
                      <a:pt x="84" y="306"/>
                    </a:lnTo>
                    <a:lnTo>
                      <a:pt x="42" y="266"/>
                    </a:lnTo>
                    <a:lnTo>
                      <a:pt x="20" y="260"/>
                    </a:lnTo>
                    <a:lnTo>
                      <a:pt x="0" y="236"/>
                    </a:lnTo>
                    <a:lnTo>
                      <a:pt x="30" y="188"/>
                    </a:lnTo>
                    <a:lnTo>
                      <a:pt x="20" y="170"/>
                    </a:lnTo>
                    <a:lnTo>
                      <a:pt x="22" y="142"/>
                    </a:lnTo>
                    <a:lnTo>
                      <a:pt x="14" y="136"/>
                    </a:lnTo>
                    <a:lnTo>
                      <a:pt x="24" y="118"/>
                    </a:lnTo>
                    <a:lnTo>
                      <a:pt x="28" y="84"/>
                    </a:lnTo>
                    <a:lnTo>
                      <a:pt x="38" y="6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7" name="Hampshire"/>
              <p:cNvSpPr>
                <a:spLocks/>
              </p:cNvSpPr>
              <p:nvPr/>
            </p:nvSpPr>
            <p:spPr bwMode="auto">
              <a:xfrm>
                <a:off x="6047427" y="6228969"/>
                <a:ext cx="480298" cy="397624"/>
              </a:xfrm>
              <a:custGeom>
                <a:avLst/>
                <a:gdLst/>
                <a:ahLst/>
                <a:cxnLst>
                  <a:cxn ang="0">
                    <a:pos x="138" y="22"/>
                  </a:cxn>
                  <a:cxn ang="0">
                    <a:pos x="152" y="14"/>
                  </a:cxn>
                  <a:cxn ang="0">
                    <a:pos x="158" y="4"/>
                  </a:cxn>
                  <a:cxn ang="0">
                    <a:pos x="210" y="10"/>
                  </a:cxn>
                  <a:cxn ang="0">
                    <a:pos x="246" y="0"/>
                  </a:cxn>
                  <a:cxn ang="0">
                    <a:pos x="258" y="10"/>
                  </a:cxn>
                  <a:cxn ang="0">
                    <a:pos x="294" y="0"/>
                  </a:cxn>
                  <a:cxn ang="0">
                    <a:pos x="336" y="4"/>
                  </a:cxn>
                  <a:cxn ang="0">
                    <a:pos x="342" y="14"/>
                  </a:cxn>
                  <a:cxn ang="0">
                    <a:pos x="348" y="24"/>
                  </a:cxn>
                  <a:cxn ang="0">
                    <a:pos x="346" y="48"/>
                  </a:cxn>
                  <a:cxn ang="0">
                    <a:pos x="330" y="56"/>
                  </a:cxn>
                  <a:cxn ang="0">
                    <a:pos x="320" y="66"/>
                  </a:cxn>
                  <a:cxn ang="0">
                    <a:pos x="324" y="94"/>
                  </a:cxn>
                  <a:cxn ang="0">
                    <a:pos x="348" y="120"/>
                  </a:cxn>
                  <a:cxn ang="0">
                    <a:pos x="318" y="134"/>
                  </a:cxn>
                  <a:cxn ang="0">
                    <a:pos x="306" y="162"/>
                  </a:cxn>
                  <a:cxn ang="0">
                    <a:pos x="300" y="202"/>
                  </a:cxn>
                  <a:cxn ang="0">
                    <a:pos x="300" y="232"/>
                  </a:cxn>
                  <a:cxn ang="0">
                    <a:pos x="294" y="238"/>
                  </a:cxn>
                  <a:cxn ang="0">
                    <a:pos x="284" y="232"/>
                  </a:cxn>
                  <a:cxn ang="0">
                    <a:pos x="248" y="234"/>
                  </a:cxn>
                  <a:cxn ang="0">
                    <a:pos x="226" y="232"/>
                  </a:cxn>
                  <a:cxn ang="0">
                    <a:pos x="226" y="236"/>
                  </a:cxn>
                  <a:cxn ang="0">
                    <a:pos x="228" y="238"/>
                  </a:cxn>
                  <a:cxn ang="0">
                    <a:pos x="240" y="242"/>
                  </a:cxn>
                  <a:cxn ang="0">
                    <a:pos x="232" y="256"/>
                  </a:cxn>
                  <a:cxn ang="0">
                    <a:pos x="194" y="224"/>
                  </a:cxn>
                  <a:cxn ang="0">
                    <a:pos x="166" y="206"/>
                  </a:cxn>
                  <a:cxn ang="0">
                    <a:pos x="156" y="206"/>
                  </a:cxn>
                  <a:cxn ang="0">
                    <a:pos x="162" y="218"/>
                  </a:cxn>
                  <a:cxn ang="0">
                    <a:pos x="174" y="232"/>
                  </a:cxn>
                  <a:cxn ang="0">
                    <a:pos x="190" y="246"/>
                  </a:cxn>
                  <a:cxn ang="0">
                    <a:pos x="184" y="252"/>
                  </a:cxn>
                  <a:cxn ang="0">
                    <a:pos x="170" y="258"/>
                  </a:cxn>
                  <a:cxn ang="0">
                    <a:pos x="150" y="264"/>
                  </a:cxn>
                  <a:cxn ang="0">
                    <a:pos x="144" y="266"/>
                  </a:cxn>
                  <a:cxn ang="0">
                    <a:pos x="122" y="288"/>
                  </a:cxn>
                  <a:cxn ang="0">
                    <a:pos x="116" y="288"/>
                  </a:cxn>
                  <a:cxn ang="0">
                    <a:pos x="78" y="282"/>
                  </a:cxn>
                  <a:cxn ang="0">
                    <a:pos x="44" y="266"/>
                  </a:cxn>
                  <a:cxn ang="0">
                    <a:pos x="38" y="218"/>
                  </a:cxn>
                  <a:cxn ang="0">
                    <a:pos x="50" y="206"/>
                  </a:cxn>
                  <a:cxn ang="0">
                    <a:pos x="40" y="196"/>
                  </a:cxn>
                  <a:cxn ang="0">
                    <a:pos x="22" y="202"/>
                  </a:cxn>
                  <a:cxn ang="0">
                    <a:pos x="0" y="176"/>
                  </a:cxn>
                  <a:cxn ang="0">
                    <a:pos x="38" y="166"/>
                  </a:cxn>
                  <a:cxn ang="0">
                    <a:pos x="48" y="170"/>
                  </a:cxn>
                  <a:cxn ang="0">
                    <a:pos x="98" y="198"/>
                  </a:cxn>
                  <a:cxn ang="0">
                    <a:pos x="110" y="184"/>
                  </a:cxn>
                  <a:cxn ang="0">
                    <a:pos x="112" y="154"/>
                  </a:cxn>
                  <a:cxn ang="0">
                    <a:pos x="88" y="76"/>
                  </a:cxn>
                  <a:cxn ang="0">
                    <a:pos x="124" y="64"/>
                  </a:cxn>
                  <a:cxn ang="0">
                    <a:pos x="138" y="22"/>
                  </a:cxn>
                </a:cxnLst>
                <a:rect l="0" t="0" r="r" b="b"/>
                <a:pathLst>
                  <a:path w="348" h="288">
                    <a:moveTo>
                      <a:pt x="138" y="22"/>
                    </a:moveTo>
                    <a:lnTo>
                      <a:pt x="152" y="14"/>
                    </a:lnTo>
                    <a:lnTo>
                      <a:pt x="158" y="4"/>
                    </a:lnTo>
                    <a:lnTo>
                      <a:pt x="210" y="10"/>
                    </a:lnTo>
                    <a:lnTo>
                      <a:pt x="246" y="0"/>
                    </a:lnTo>
                    <a:lnTo>
                      <a:pt x="258" y="10"/>
                    </a:lnTo>
                    <a:lnTo>
                      <a:pt x="294" y="0"/>
                    </a:lnTo>
                    <a:lnTo>
                      <a:pt x="336" y="4"/>
                    </a:lnTo>
                    <a:lnTo>
                      <a:pt x="342" y="14"/>
                    </a:lnTo>
                    <a:lnTo>
                      <a:pt x="348" y="24"/>
                    </a:lnTo>
                    <a:lnTo>
                      <a:pt x="346" y="48"/>
                    </a:lnTo>
                    <a:lnTo>
                      <a:pt x="330" y="56"/>
                    </a:lnTo>
                    <a:lnTo>
                      <a:pt x="320" y="66"/>
                    </a:lnTo>
                    <a:lnTo>
                      <a:pt x="324" y="94"/>
                    </a:lnTo>
                    <a:lnTo>
                      <a:pt x="348" y="120"/>
                    </a:lnTo>
                    <a:lnTo>
                      <a:pt x="318" y="134"/>
                    </a:lnTo>
                    <a:lnTo>
                      <a:pt x="306" y="162"/>
                    </a:lnTo>
                    <a:lnTo>
                      <a:pt x="300" y="202"/>
                    </a:lnTo>
                    <a:lnTo>
                      <a:pt x="300" y="232"/>
                    </a:lnTo>
                    <a:lnTo>
                      <a:pt x="294" y="238"/>
                    </a:lnTo>
                    <a:lnTo>
                      <a:pt x="284" y="232"/>
                    </a:lnTo>
                    <a:lnTo>
                      <a:pt x="248" y="234"/>
                    </a:lnTo>
                    <a:lnTo>
                      <a:pt x="226" y="232"/>
                    </a:lnTo>
                    <a:lnTo>
                      <a:pt x="226" y="236"/>
                    </a:lnTo>
                    <a:lnTo>
                      <a:pt x="228" y="238"/>
                    </a:lnTo>
                    <a:lnTo>
                      <a:pt x="240" y="242"/>
                    </a:lnTo>
                    <a:lnTo>
                      <a:pt x="232" y="256"/>
                    </a:lnTo>
                    <a:lnTo>
                      <a:pt x="194" y="224"/>
                    </a:lnTo>
                    <a:lnTo>
                      <a:pt x="166" y="206"/>
                    </a:lnTo>
                    <a:lnTo>
                      <a:pt x="156" y="206"/>
                    </a:lnTo>
                    <a:lnTo>
                      <a:pt x="162" y="218"/>
                    </a:lnTo>
                    <a:lnTo>
                      <a:pt x="174" y="232"/>
                    </a:lnTo>
                    <a:lnTo>
                      <a:pt x="190" y="246"/>
                    </a:lnTo>
                    <a:lnTo>
                      <a:pt x="184" y="252"/>
                    </a:lnTo>
                    <a:lnTo>
                      <a:pt x="170" y="258"/>
                    </a:lnTo>
                    <a:lnTo>
                      <a:pt x="150" y="264"/>
                    </a:lnTo>
                    <a:lnTo>
                      <a:pt x="144" y="266"/>
                    </a:lnTo>
                    <a:lnTo>
                      <a:pt x="122" y="288"/>
                    </a:lnTo>
                    <a:lnTo>
                      <a:pt x="116" y="288"/>
                    </a:lnTo>
                    <a:lnTo>
                      <a:pt x="78" y="282"/>
                    </a:lnTo>
                    <a:lnTo>
                      <a:pt x="44" y="266"/>
                    </a:lnTo>
                    <a:lnTo>
                      <a:pt x="38" y="218"/>
                    </a:lnTo>
                    <a:lnTo>
                      <a:pt x="50" y="206"/>
                    </a:lnTo>
                    <a:lnTo>
                      <a:pt x="40" y="196"/>
                    </a:lnTo>
                    <a:lnTo>
                      <a:pt x="22" y="202"/>
                    </a:lnTo>
                    <a:lnTo>
                      <a:pt x="0" y="176"/>
                    </a:lnTo>
                    <a:lnTo>
                      <a:pt x="38" y="166"/>
                    </a:lnTo>
                    <a:lnTo>
                      <a:pt x="48" y="170"/>
                    </a:lnTo>
                    <a:lnTo>
                      <a:pt x="98" y="198"/>
                    </a:lnTo>
                    <a:lnTo>
                      <a:pt x="110" y="184"/>
                    </a:lnTo>
                    <a:lnTo>
                      <a:pt x="112" y="154"/>
                    </a:lnTo>
                    <a:lnTo>
                      <a:pt x="88" y="76"/>
                    </a:lnTo>
                    <a:lnTo>
                      <a:pt x="124" y="64"/>
                    </a:lnTo>
                    <a:lnTo>
                      <a:pt x="138" y="2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8" name="West Sussex"/>
              <p:cNvSpPr>
                <a:spLocks/>
              </p:cNvSpPr>
              <p:nvPr/>
            </p:nvSpPr>
            <p:spPr bwMode="auto">
              <a:xfrm>
                <a:off x="6452925" y="6339202"/>
                <a:ext cx="340539" cy="271644"/>
              </a:xfrm>
              <a:custGeom>
                <a:avLst/>
                <a:gdLst/>
                <a:ahLst/>
                <a:cxnLst>
                  <a:cxn ang="0">
                    <a:pos x="54" y="40"/>
                  </a:cxn>
                  <a:cxn ang="0">
                    <a:pos x="68" y="46"/>
                  </a:cxn>
                  <a:cxn ang="0">
                    <a:pos x="76" y="42"/>
                  </a:cxn>
                  <a:cxn ang="0">
                    <a:pos x="80" y="38"/>
                  </a:cxn>
                  <a:cxn ang="0">
                    <a:pos x="86" y="38"/>
                  </a:cxn>
                  <a:cxn ang="0">
                    <a:pos x="106" y="40"/>
                  </a:cxn>
                  <a:cxn ang="0">
                    <a:pos x="124" y="40"/>
                  </a:cxn>
                  <a:cxn ang="0">
                    <a:pos x="186" y="0"/>
                  </a:cxn>
                  <a:cxn ang="0">
                    <a:pos x="196" y="6"/>
                  </a:cxn>
                  <a:cxn ang="0">
                    <a:pos x="208" y="10"/>
                  </a:cxn>
                  <a:cxn ang="0">
                    <a:pos x="244" y="10"/>
                  </a:cxn>
                  <a:cxn ang="0">
                    <a:pos x="246" y="22"/>
                  </a:cxn>
                  <a:cxn ang="0">
                    <a:pos x="220" y="32"/>
                  </a:cxn>
                  <a:cxn ang="0">
                    <a:pos x="214" y="46"/>
                  </a:cxn>
                  <a:cxn ang="0">
                    <a:pos x="224" y="58"/>
                  </a:cxn>
                  <a:cxn ang="0">
                    <a:pos x="210" y="86"/>
                  </a:cxn>
                  <a:cxn ang="0">
                    <a:pos x="188" y="82"/>
                  </a:cxn>
                  <a:cxn ang="0">
                    <a:pos x="186" y="122"/>
                  </a:cxn>
                  <a:cxn ang="0">
                    <a:pos x="158" y="128"/>
                  </a:cxn>
                  <a:cxn ang="0">
                    <a:pos x="144" y="140"/>
                  </a:cxn>
                  <a:cxn ang="0">
                    <a:pos x="150" y="154"/>
                  </a:cxn>
                  <a:cxn ang="0">
                    <a:pos x="64" y="178"/>
                  </a:cxn>
                  <a:cxn ang="0">
                    <a:pos x="48" y="178"/>
                  </a:cxn>
                  <a:cxn ang="0">
                    <a:pos x="46" y="184"/>
                  </a:cxn>
                  <a:cxn ang="0">
                    <a:pos x="48" y="194"/>
                  </a:cxn>
                  <a:cxn ang="0">
                    <a:pos x="44" y="196"/>
                  </a:cxn>
                  <a:cxn ang="0">
                    <a:pos x="30" y="194"/>
                  </a:cxn>
                  <a:cxn ang="0">
                    <a:pos x="14" y="188"/>
                  </a:cxn>
                  <a:cxn ang="0">
                    <a:pos x="0" y="180"/>
                  </a:cxn>
                  <a:cxn ang="0">
                    <a:pos x="2" y="176"/>
                  </a:cxn>
                  <a:cxn ang="0">
                    <a:pos x="12" y="170"/>
                  </a:cxn>
                  <a:cxn ang="0">
                    <a:pos x="14" y="166"/>
                  </a:cxn>
                  <a:cxn ang="0">
                    <a:pos x="6" y="152"/>
                  </a:cxn>
                  <a:cxn ang="0">
                    <a:pos x="6" y="136"/>
                  </a:cxn>
                  <a:cxn ang="0">
                    <a:pos x="6" y="120"/>
                  </a:cxn>
                  <a:cxn ang="0">
                    <a:pos x="12" y="84"/>
                  </a:cxn>
                  <a:cxn ang="0">
                    <a:pos x="24" y="54"/>
                  </a:cxn>
                  <a:cxn ang="0">
                    <a:pos x="54" y="40"/>
                  </a:cxn>
                </a:cxnLst>
                <a:rect l="0" t="0" r="r" b="b"/>
                <a:pathLst>
                  <a:path w="246" h="196">
                    <a:moveTo>
                      <a:pt x="54" y="40"/>
                    </a:moveTo>
                    <a:lnTo>
                      <a:pt x="68" y="46"/>
                    </a:lnTo>
                    <a:lnTo>
                      <a:pt x="76" y="42"/>
                    </a:lnTo>
                    <a:lnTo>
                      <a:pt x="80" y="38"/>
                    </a:lnTo>
                    <a:lnTo>
                      <a:pt x="86" y="38"/>
                    </a:lnTo>
                    <a:lnTo>
                      <a:pt x="106" y="40"/>
                    </a:lnTo>
                    <a:lnTo>
                      <a:pt x="124" y="40"/>
                    </a:lnTo>
                    <a:lnTo>
                      <a:pt x="186" y="0"/>
                    </a:lnTo>
                    <a:lnTo>
                      <a:pt x="196" y="6"/>
                    </a:lnTo>
                    <a:lnTo>
                      <a:pt x="208" y="10"/>
                    </a:lnTo>
                    <a:lnTo>
                      <a:pt x="244" y="10"/>
                    </a:lnTo>
                    <a:lnTo>
                      <a:pt x="246" y="22"/>
                    </a:lnTo>
                    <a:lnTo>
                      <a:pt x="220" y="32"/>
                    </a:lnTo>
                    <a:lnTo>
                      <a:pt x="214" y="46"/>
                    </a:lnTo>
                    <a:lnTo>
                      <a:pt x="224" y="58"/>
                    </a:lnTo>
                    <a:lnTo>
                      <a:pt x="210" y="86"/>
                    </a:lnTo>
                    <a:lnTo>
                      <a:pt x="188" y="82"/>
                    </a:lnTo>
                    <a:lnTo>
                      <a:pt x="186" y="122"/>
                    </a:lnTo>
                    <a:lnTo>
                      <a:pt x="158" y="128"/>
                    </a:lnTo>
                    <a:lnTo>
                      <a:pt x="144" y="140"/>
                    </a:lnTo>
                    <a:lnTo>
                      <a:pt x="150" y="154"/>
                    </a:lnTo>
                    <a:lnTo>
                      <a:pt x="64" y="178"/>
                    </a:lnTo>
                    <a:lnTo>
                      <a:pt x="48" y="178"/>
                    </a:lnTo>
                    <a:lnTo>
                      <a:pt x="46" y="184"/>
                    </a:lnTo>
                    <a:lnTo>
                      <a:pt x="48" y="194"/>
                    </a:lnTo>
                    <a:lnTo>
                      <a:pt x="44" y="196"/>
                    </a:lnTo>
                    <a:lnTo>
                      <a:pt x="30" y="194"/>
                    </a:lnTo>
                    <a:lnTo>
                      <a:pt x="14" y="188"/>
                    </a:lnTo>
                    <a:lnTo>
                      <a:pt x="0" y="180"/>
                    </a:lnTo>
                    <a:lnTo>
                      <a:pt x="2" y="176"/>
                    </a:lnTo>
                    <a:lnTo>
                      <a:pt x="12" y="170"/>
                    </a:lnTo>
                    <a:lnTo>
                      <a:pt x="14" y="166"/>
                    </a:lnTo>
                    <a:lnTo>
                      <a:pt x="6" y="152"/>
                    </a:lnTo>
                    <a:lnTo>
                      <a:pt x="6" y="136"/>
                    </a:lnTo>
                    <a:lnTo>
                      <a:pt x="6" y="120"/>
                    </a:lnTo>
                    <a:lnTo>
                      <a:pt x="12" y="84"/>
                    </a:lnTo>
                    <a:lnTo>
                      <a:pt x="24" y="54"/>
                    </a:lnTo>
                    <a:lnTo>
                      <a:pt x="54" y="4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9" name="East Sussex"/>
              <p:cNvSpPr>
                <a:spLocks/>
              </p:cNvSpPr>
              <p:nvPr/>
            </p:nvSpPr>
            <p:spPr bwMode="auto">
              <a:xfrm>
                <a:off x="6651737" y="6345107"/>
                <a:ext cx="482267" cy="244086"/>
              </a:xfrm>
              <a:custGeom>
                <a:avLst/>
                <a:gdLst/>
                <a:ahLst/>
                <a:cxnLst>
                  <a:cxn ang="0">
                    <a:pos x="100" y="6"/>
                  </a:cxn>
                  <a:cxn ang="0">
                    <a:pos x="106" y="4"/>
                  </a:cxn>
                  <a:cxn ang="0">
                    <a:pos x="110" y="2"/>
                  </a:cxn>
                  <a:cxn ang="0">
                    <a:pos x="114" y="0"/>
                  </a:cxn>
                  <a:cxn ang="0">
                    <a:pos x="148" y="2"/>
                  </a:cxn>
                  <a:cxn ang="0">
                    <a:pos x="174" y="20"/>
                  </a:cxn>
                  <a:cxn ang="0">
                    <a:pos x="214" y="18"/>
                  </a:cxn>
                  <a:cxn ang="0">
                    <a:pos x="242" y="30"/>
                  </a:cxn>
                  <a:cxn ang="0">
                    <a:pos x="260" y="46"/>
                  </a:cxn>
                  <a:cxn ang="0">
                    <a:pos x="330" y="48"/>
                  </a:cxn>
                  <a:cxn ang="0">
                    <a:pos x="346" y="64"/>
                  </a:cxn>
                  <a:cxn ang="0">
                    <a:pos x="348" y="84"/>
                  </a:cxn>
                  <a:cxn ang="0">
                    <a:pos x="334" y="84"/>
                  </a:cxn>
                  <a:cxn ang="0">
                    <a:pos x="322" y="84"/>
                  </a:cxn>
                  <a:cxn ang="0">
                    <a:pos x="310" y="90"/>
                  </a:cxn>
                  <a:cxn ang="0">
                    <a:pos x="292" y="112"/>
                  </a:cxn>
                  <a:cxn ang="0">
                    <a:pos x="274" y="120"/>
                  </a:cxn>
                  <a:cxn ang="0">
                    <a:pos x="246" y="128"/>
                  </a:cxn>
                  <a:cxn ang="0">
                    <a:pos x="226" y="132"/>
                  </a:cxn>
                  <a:cxn ang="0">
                    <a:pos x="212" y="138"/>
                  </a:cxn>
                  <a:cxn ang="0">
                    <a:pos x="200" y="148"/>
                  </a:cxn>
                  <a:cxn ang="0">
                    <a:pos x="192" y="160"/>
                  </a:cxn>
                  <a:cxn ang="0">
                    <a:pos x="184" y="172"/>
                  </a:cxn>
                  <a:cxn ang="0">
                    <a:pos x="176" y="176"/>
                  </a:cxn>
                  <a:cxn ang="0">
                    <a:pos x="168" y="176"/>
                  </a:cxn>
                  <a:cxn ang="0">
                    <a:pos x="142" y="168"/>
                  </a:cxn>
                  <a:cxn ang="0">
                    <a:pos x="116" y="158"/>
                  </a:cxn>
                  <a:cxn ang="0">
                    <a:pos x="86" y="148"/>
                  </a:cxn>
                  <a:cxn ang="0">
                    <a:pos x="66" y="142"/>
                  </a:cxn>
                  <a:cxn ang="0">
                    <a:pos x="52" y="140"/>
                  </a:cxn>
                  <a:cxn ang="0">
                    <a:pos x="44" y="142"/>
                  </a:cxn>
                  <a:cxn ang="0">
                    <a:pos x="4" y="150"/>
                  </a:cxn>
                  <a:cxn ang="0">
                    <a:pos x="0" y="136"/>
                  </a:cxn>
                  <a:cxn ang="0">
                    <a:pos x="14" y="122"/>
                  </a:cxn>
                  <a:cxn ang="0">
                    <a:pos x="40" y="118"/>
                  </a:cxn>
                  <a:cxn ang="0">
                    <a:pos x="44" y="78"/>
                  </a:cxn>
                  <a:cxn ang="0">
                    <a:pos x="66" y="82"/>
                  </a:cxn>
                  <a:cxn ang="0">
                    <a:pos x="78" y="54"/>
                  </a:cxn>
                  <a:cxn ang="0">
                    <a:pos x="70" y="42"/>
                  </a:cxn>
                  <a:cxn ang="0">
                    <a:pos x="76" y="28"/>
                  </a:cxn>
                  <a:cxn ang="0">
                    <a:pos x="102" y="18"/>
                  </a:cxn>
                  <a:cxn ang="0">
                    <a:pos x="100" y="6"/>
                  </a:cxn>
                </a:cxnLst>
                <a:rect l="0" t="0" r="r" b="b"/>
                <a:pathLst>
                  <a:path w="348" h="176">
                    <a:moveTo>
                      <a:pt x="100" y="6"/>
                    </a:moveTo>
                    <a:lnTo>
                      <a:pt x="106" y="4"/>
                    </a:lnTo>
                    <a:lnTo>
                      <a:pt x="110" y="2"/>
                    </a:lnTo>
                    <a:lnTo>
                      <a:pt x="114" y="0"/>
                    </a:lnTo>
                    <a:lnTo>
                      <a:pt x="148" y="2"/>
                    </a:lnTo>
                    <a:lnTo>
                      <a:pt x="174" y="20"/>
                    </a:lnTo>
                    <a:lnTo>
                      <a:pt x="214" y="18"/>
                    </a:lnTo>
                    <a:lnTo>
                      <a:pt x="242" y="30"/>
                    </a:lnTo>
                    <a:lnTo>
                      <a:pt x="260" y="46"/>
                    </a:lnTo>
                    <a:lnTo>
                      <a:pt x="330" y="48"/>
                    </a:lnTo>
                    <a:lnTo>
                      <a:pt x="346" y="64"/>
                    </a:lnTo>
                    <a:lnTo>
                      <a:pt x="348" y="84"/>
                    </a:lnTo>
                    <a:lnTo>
                      <a:pt x="334" y="84"/>
                    </a:lnTo>
                    <a:lnTo>
                      <a:pt x="322" y="84"/>
                    </a:lnTo>
                    <a:lnTo>
                      <a:pt x="310" y="90"/>
                    </a:lnTo>
                    <a:lnTo>
                      <a:pt x="292" y="112"/>
                    </a:lnTo>
                    <a:lnTo>
                      <a:pt x="274" y="120"/>
                    </a:lnTo>
                    <a:lnTo>
                      <a:pt x="246" y="128"/>
                    </a:lnTo>
                    <a:lnTo>
                      <a:pt x="226" y="132"/>
                    </a:lnTo>
                    <a:lnTo>
                      <a:pt x="212" y="138"/>
                    </a:lnTo>
                    <a:lnTo>
                      <a:pt x="200" y="148"/>
                    </a:lnTo>
                    <a:lnTo>
                      <a:pt x="192" y="160"/>
                    </a:lnTo>
                    <a:lnTo>
                      <a:pt x="184" y="172"/>
                    </a:lnTo>
                    <a:lnTo>
                      <a:pt x="176" y="176"/>
                    </a:lnTo>
                    <a:lnTo>
                      <a:pt x="168" y="176"/>
                    </a:lnTo>
                    <a:lnTo>
                      <a:pt x="142" y="168"/>
                    </a:lnTo>
                    <a:lnTo>
                      <a:pt x="116" y="158"/>
                    </a:lnTo>
                    <a:lnTo>
                      <a:pt x="86" y="148"/>
                    </a:lnTo>
                    <a:lnTo>
                      <a:pt x="66" y="142"/>
                    </a:lnTo>
                    <a:lnTo>
                      <a:pt x="52" y="140"/>
                    </a:lnTo>
                    <a:lnTo>
                      <a:pt x="44" y="142"/>
                    </a:lnTo>
                    <a:lnTo>
                      <a:pt x="4" y="150"/>
                    </a:lnTo>
                    <a:lnTo>
                      <a:pt x="0" y="136"/>
                    </a:lnTo>
                    <a:lnTo>
                      <a:pt x="14" y="122"/>
                    </a:lnTo>
                    <a:lnTo>
                      <a:pt x="40" y="118"/>
                    </a:lnTo>
                    <a:lnTo>
                      <a:pt x="44" y="78"/>
                    </a:lnTo>
                    <a:lnTo>
                      <a:pt x="66" y="82"/>
                    </a:lnTo>
                    <a:lnTo>
                      <a:pt x="78" y="54"/>
                    </a:lnTo>
                    <a:lnTo>
                      <a:pt x="70" y="42"/>
                    </a:lnTo>
                    <a:lnTo>
                      <a:pt x="76" y="28"/>
                    </a:lnTo>
                    <a:lnTo>
                      <a:pt x="102" y="18"/>
                    </a:lnTo>
                    <a:lnTo>
                      <a:pt x="100" y="6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0" name="Surrey"/>
              <p:cNvSpPr>
                <a:spLocks/>
              </p:cNvSpPr>
              <p:nvPr/>
            </p:nvSpPr>
            <p:spPr bwMode="auto">
              <a:xfrm>
                <a:off x="6488357" y="6158106"/>
                <a:ext cx="322823" cy="246054"/>
              </a:xfrm>
              <a:custGeom>
                <a:avLst/>
                <a:gdLst/>
                <a:ahLst/>
                <a:cxnLst>
                  <a:cxn ang="0">
                    <a:pos x="28" y="172"/>
                  </a:cxn>
                  <a:cxn ang="0">
                    <a:pos x="42" y="178"/>
                  </a:cxn>
                  <a:cxn ang="0">
                    <a:pos x="54" y="170"/>
                  </a:cxn>
                  <a:cxn ang="0">
                    <a:pos x="98" y="172"/>
                  </a:cxn>
                  <a:cxn ang="0">
                    <a:pos x="160" y="132"/>
                  </a:cxn>
                  <a:cxn ang="0">
                    <a:pos x="182" y="144"/>
                  </a:cxn>
                  <a:cxn ang="0">
                    <a:pos x="218" y="142"/>
                  </a:cxn>
                  <a:cxn ang="0">
                    <a:pos x="230" y="136"/>
                  </a:cxn>
                  <a:cxn ang="0">
                    <a:pos x="232" y="88"/>
                  </a:cxn>
                  <a:cxn ang="0">
                    <a:pos x="220" y="66"/>
                  </a:cxn>
                  <a:cxn ang="0">
                    <a:pos x="200" y="48"/>
                  </a:cxn>
                  <a:cxn ang="0">
                    <a:pos x="182" y="58"/>
                  </a:cxn>
                  <a:cxn ang="0">
                    <a:pos x="170" y="34"/>
                  </a:cxn>
                  <a:cxn ang="0">
                    <a:pos x="140" y="44"/>
                  </a:cxn>
                  <a:cxn ang="0">
                    <a:pos x="122" y="20"/>
                  </a:cxn>
                  <a:cxn ang="0">
                    <a:pos x="100" y="8"/>
                  </a:cxn>
                  <a:cxn ang="0">
                    <a:pos x="82" y="0"/>
                  </a:cxn>
                  <a:cxn ang="0">
                    <a:pos x="16" y="56"/>
                  </a:cxn>
                  <a:cxn ang="0">
                    <a:pos x="28" y="76"/>
                  </a:cxn>
                  <a:cxn ang="0">
                    <a:pos x="28" y="100"/>
                  </a:cxn>
                  <a:cxn ang="0">
                    <a:pos x="10" y="106"/>
                  </a:cxn>
                  <a:cxn ang="0">
                    <a:pos x="0" y="118"/>
                  </a:cxn>
                  <a:cxn ang="0">
                    <a:pos x="4" y="144"/>
                  </a:cxn>
                  <a:cxn ang="0">
                    <a:pos x="28" y="172"/>
                  </a:cxn>
                </a:cxnLst>
                <a:rect l="0" t="0" r="r" b="b"/>
                <a:pathLst>
                  <a:path w="232" h="178">
                    <a:moveTo>
                      <a:pt x="28" y="172"/>
                    </a:moveTo>
                    <a:lnTo>
                      <a:pt x="42" y="178"/>
                    </a:lnTo>
                    <a:lnTo>
                      <a:pt x="54" y="170"/>
                    </a:lnTo>
                    <a:lnTo>
                      <a:pt x="98" y="172"/>
                    </a:lnTo>
                    <a:lnTo>
                      <a:pt x="160" y="132"/>
                    </a:lnTo>
                    <a:lnTo>
                      <a:pt x="182" y="144"/>
                    </a:lnTo>
                    <a:lnTo>
                      <a:pt x="218" y="142"/>
                    </a:lnTo>
                    <a:lnTo>
                      <a:pt x="230" y="136"/>
                    </a:lnTo>
                    <a:lnTo>
                      <a:pt x="232" y="88"/>
                    </a:lnTo>
                    <a:lnTo>
                      <a:pt x="220" y="66"/>
                    </a:lnTo>
                    <a:lnTo>
                      <a:pt x="200" y="48"/>
                    </a:lnTo>
                    <a:lnTo>
                      <a:pt x="182" y="58"/>
                    </a:lnTo>
                    <a:lnTo>
                      <a:pt x="170" y="34"/>
                    </a:lnTo>
                    <a:lnTo>
                      <a:pt x="140" y="44"/>
                    </a:lnTo>
                    <a:lnTo>
                      <a:pt x="122" y="20"/>
                    </a:lnTo>
                    <a:lnTo>
                      <a:pt x="100" y="8"/>
                    </a:lnTo>
                    <a:lnTo>
                      <a:pt x="82" y="0"/>
                    </a:lnTo>
                    <a:lnTo>
                      <a:pt x="16" y="56"/>
                    </a:lnTo>
                    <a:lnTo>
                      <a:pt x="28" y="76"/>
                    </a:lnTo>
                    <a:lnTo>
                      <a:pt x="28" y="100"/>
                    </a:lnTo>
                    <a:lnTo>
                      <a:pt x="10" y="106"/>
                    </a:lnTo>
                    <a:lnTo>
                      <a:pt x="0" y="118"/>
                    </a:lnTo>
                    <a:lnTo>
                      <a:pt x="4" y="144"/>
                    </a:lnTo>
                    <a:lnTo>
                      <a:pt x="28" y="17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1" name="Kent"/>
              <p:cNvSpPr>
                <a:spLocks/>
              </p:cNvSpPr>
              <p:nvPr/>
            </p:nvSpPr>
            <p:spPr bwMode="auto">
              <a:xfrm>
                <a:off x="6793464" y="6132516"/>
                <a:ext cx="539351" cy="330697"/>
              </a:xfrm>
              <a:custGeom>
                <a:avLst/>
                <a:gdLst/>
                <a:ahLst/>
                <a:cxnLst>
                  <a:cxn ang="0">
                    <a:pos x="76" y="10"/>
                  </a:cxn>
                  <a:cxn ang="0">
                    <a:pos x="114" y="18"/>
                  </a:cxn>
                  <a:cxn ang="0">
                    <a:pos x="124" y="2"/>
                  </a:cxn>
                  <a:cxn ang="0">
                    <a:pos x="150" y="2"/>
                  </a:cxn>
                  <a:cxn ang="0">
                    <a:pos x="186" y="10"/>
                  </a:cxn>
                  <a:cxn ang="0">
                    <a:pos x="190" y="14"/>
                  </a:cxn>
                  <a:cxn ang="0">
                    <a:pos x="182" y="20"/>
                  </a:cxn>
                  <a:cxn ang="0">
                    <a:pos x="152" y="28"/>
                  </a:cxn>
                  <a:cxn ang="0">
                    <a:pos x="146" y="32"/>
                  </a:cxn>
                  <a:cxn ang="0">
                    <a:pos x="166" y="42"/>
                  </a:cxn>
                  <a:cxn ang="0">
                    <a:pos x="184" y="42"/>
                  </a:cxn>
                  <a:cxn ang="0">
                    <a:pos x="184" y="32"/>
                  </a:cxn>
                  <a:cxn ang="0">
                    <a:pos x="188" y="28"/>
                  </a:cxn>
                  <a:cxn ang="0">
                    <a:pos x="198" y="32"/>
                  </a:cxn>
                  <a:cxn ang="0">
                    <a:pos x="220" y="52"/>
                  </a:cxn>
                  <a:cxn ang="0">
                    <a:pos x="246" y="52"/>
                  </a:cxn>
                  <a:cxn ang="0">
                    <a:pos x="300" y="42"/>
                  </a:cxn>
                  <a:cxn ang="0">
                    <a:pos x="362" y="26"/>
                  </a:cxn>
                  <a:cxn ang="0">
                    <a:pos x="386" y="22"/>
                  </a:cxn>
                  <a:cxn ang="0">
                    <a:pos x="388" y="30"/>
                  </a:cxn>
                  <a:cxn ang="0">
                    <a:pos x="382" y="44"/>
                  </a:cxn>
                  <a:cxn ang="0">
                    <a:pos x="372" y="60"/>
                  </a:cxn>
                  <a:cxn ang="0">
                    <a:pos x="374" y="70"/>
                  </a:cxn>
                  <a:cxn ang="0">
                    <a:pos x="380" y="90"/>
                  </a:cxn>
                  <a:cxn ang="0">
                    <a:pos x="384" y="106"/>
                  </a:cxn>
                  <a:cxn ang="0">
                    <a:pos x="378" y="124"/>
                  </a:cxn>
                  <a:cxn ang="0">
                    <a:pos x="366" y="140"/>
                  </a:cxn>
                  <a:cxn ang="0">
                    <a:pos x="336" y="156"/>
                  </a:cxn>
                  <a:cxn ang="0">
                    <a:pos x="306" y="172"/>
                  </a:cxn>
                  <a:cxn ang="0">
                    <a:pos x="282" y="190"/>
                  </a:cxn>
                  <a:cxn ang="0">
                    <a:pos x="268" y="208"/>
                  </a:cxn>
                  <a:cxn ang="0">
                    <a:pos x="270" y="224"/>
                  </a:cxn>
                  <a:cxn ang="0">
                    <a:pos x="276" y="236"/>
                  </a:cxn>
                  <a:cxn ang="0">
                    <a:pos x="244" y="236"/>
                  </a:cxn>
                  <a:cxn ang="0">
                    <a:pos x="228" y="202"/>
                  </a:cxn>
                  <a:cxn ang="0">
                    <a:pos x="140" y="186"/>
                  </a:cxn>
                  <a:cxn ang="0">
                    <a:pos x="94" y="172"/>
                  </a:cxn>
                  <a:cxn ang="0">
                    <a:pos x="46" y="156"/>
                  </a:cxn>
                  <a:cxn ang="0">
                    <a:pos x="12" y="104"/>
                  </a:cxn>
                  <a:cxn ang="0">
                    <a:pos x="34" y="44"/>
                  </a:cxn>
                  <a:cxn ang="0">
                    <a:pos x="46" y="2"/>
                  </a:cxn>
                </a:cxnLst>
                <a:rect l="0" t="0" r="r" b="b"/>
                <a:pathLst>
                  <a:path w="390" h="240">
                    <a:moveTo>
                      <a:pt x="46" y="2"/>
                    </a:moveTo>
                    <a:lnTo>
                      <a:pt x="76" y="10"/>
                    </a:lnTo>
                    <a:lnTo>
                      <a:pt x="96" y="20"/>
                    </a:lnTo>
                    <a:lnTo>
                      <a:pt x="114" y="18"/>
                    </a:lnTo>
                    <a:lnTo>
                      <a:pt x="120" y="6"/>
                    </a:lnTo>
                    <a:lnTo>
                      <a:pt x="124" y="2"/>
                    </a:lnTo>
                    <a:lnTo>
                      <a:pt x="136" y="0"/>
                    </a:lnTo>
                    <a:lnTo>
                      <a:pt x="150" y="2"/>
                    </a:lnTo>
                    <a:lnTo>
                      <a:pt x="168" y="4"/>
                    </a:lnTo>
                    <a:lnTo>
                      <a:pt x="186" y="10"/>
                    </a:lnTo>
                    <a:lnTo>
                      <a:pt x="190" y="12"/>
                    </a:lnTo>
                    <a:lnTo>
                      <a:pt x="190" y="14"/>
                    </a:lnTo>
                    <a:lnTo>
                      <a:pt x="188" y="18"/>
                    </a:lnTo>
                    <a:lnTo>
                      <a:pt x="182" y="20"/>
                    </a:lnTo>
                    <a:lnTo>
                      <a:pt x="166" y="24"/>
                    </a:lnTo>
                    <a:lnTo>
                      <a:pt x="152" y="28"/>
                    </a:lnTo>
                    <a:lnTo>
                      <a:pt x="144" y="30"/>
                    </a:lnTo>
                    <a:lnTo>
                      <a:pt x="146" y="32"/>
                    </a:lnTo>
                    <a:lnTo>
                      <a:pt x="154" y="38"/>
                    </a:lnTo>
                    <a:lnTo>
                      <a:pt x="166" y="42"/>
                    </a:lnTo>
                    <a:lnTo>
                      <a:pt x="176" y="44"/>
                    </a:lnTo>
                    <a:lnTo>
                      <a:pt x="184" y="42"/>
                    </a:lnTo>
                    <a:lnTo>
                      <a:pt x="184" y="38"/>
                    </a:lnTo>
                    <a:lnTo>
                      <a:pt x="184" y="32"/>
                    </a:lnTo>
                    <a:lnTo>
                      <a:pt x="184" y="28"/>
                    </a:lnTo>
                    <a:lnTo>
                      <a:pt x="188" y="28"/>
                    </a:lnTo>
                    <a:lnTo>
                      <a:pt x="190" y="32"/>
                    </a:lnTo>
                    <a:lnTo>
                      <a:pt x="198" y="32"/>
                    </a:lnTo>
                    <a:lnTo>
                      <a:pt x="208" y="40"/>
                    </a:lnTo>
                    <a:lnTo>
                      <a:pt x="220" y="52"/>
                    </a:lnTo>
                    <a:lnTo>
                      <a:pt x="230" y="56"/>
                    </a:lnTo>
                    <a:lnTo>
                      <a:pt x="246" y="52"/>
                    </a:lnTo>
                    <a:lnTo>
                      <a:pt x="262" y="56"/>
                    </a:lnTo>
                    <a:lnTo>
                      <a:pt x="300" y="42"/>
                    </a:lnTo>
                    <a:lnTo>
                      <a:pt x="328" y="34"/>
                    </a:lnTo>
                    <a:lnTo>
                      <a:pt x="362" y="26"/>
                    </a:lnTo>
                    <a:lnTo>
                      <a:pt x="378" y="22"/>
                    </a:lnTo>
                    <a:lnTo>
                      <a:pt x="386" y="22"/>
                    </a:lnTo>
                    <a:lnTo>
                      <a:pt x="390" y="26"/>
                    </a:lnTo>
                    <a:lnTo>
                      <a:pt x="388" y="30"/>
                    </a:lnTo>
                    <a:lnTo>
                      <a:pt x="386" y="36"/>
                    </a:lnTo>
                    <a:lnTo>
                      <a:pt x="382" y="44"/>
                    </a:lnTo>
                    <a:lnTo>
                      <a:pt x="378" y="52"/>
                    </a:lnTo>
                    <a:lnTo>
                      <a:pt x="372" y="60"/>
                    </a:lnTo>
                    <a:lnTo>
                      <a:pt x="372" y="64"/>
                    </a:lnTo>
                    <a:lnTo>
                      <a:pt x="374" y="70"/>
                    </a:lnTo>
                    <a:lnTo>
                      <a:pt x="376" y="78"/>
                    </a:lnTo>
                    <a:lnTo>
                      <a:pt x="380" y="90"/>
                    </a:lnTo>
                    <a:lnTo>
                      <a:pt x="384" y="98"/>
                    </a:lnTo>
                    <a:lnTo>
                      <a:pt x="384" y="106"/>
                    </a:lnTo>
                    <a:lnTo>
                      <a:pt x="382" y="116"/>
                    </a:lnTo>
                    <a:lnTo>
                      <a:pt x="378" y="124"/>
                    </a:lnTo>
                    <a:lnTo>
                      <a:pt x="372" y="134"/>
                    </a:lnTo>
                    <a:lnTo>
                      <a:pt x="366" y="140"/>
                    </a:lnTo>
                    <a:lnTo>
                      <a:pt x="354" y="148"/>
                    </a:lnTo>
                    <a:lnTo>
                      <a:pt x="336" y="156"/>
                    </a:lnTo>
                    <a:lnTo>
                      <a:pt x="320" y="164"/>
                    </a:lnTo>
                    <a:lnTo>
                      <a:pt x="306" y="172"/>
                    </a:lnTo>
                    <a:lnTo>
                      <a:pt x="300" y="176"/>
                    </a:lnTo>
                    <a:lnTo>
                      <a:pt x="282" y="190"/>
                    </a:lnTo>
                    <a:lnTo>
                      <a:pt x="272" y="202"/>
                    </a:lnTo>
                    <a:lnTo>
                      <a:pt x="268" y="208"/>
                    </a:lnTo>
                    <a:lnTo>
                      <a:pt x="268" y="216"/>
                    </a:lnTo>
                    <a:lnTo>
                      <a:pt x="270" y="224"/>
                    </a:lnTo>
                    <a:lnTo>
                      <a:pt x="274" y="230"/>
                    </a:lnTo>
                    <a:lnTo>
                      <a:pt x="276" y="236"/>
                    </a:lnTo>
                    <a:lnTo>
                      <a:pt x="274" y="240"/>
                    </a:lnTo>
                    <a:lnTo>
                      <a:pt x="244" y="236"/>
                    </a:lnTo>
                    <a:lnTo>
                      <a:pt x="244" y="218"/>
                    </a:lnTo>
                    <a:lnTo>
                      <a:pt x="228" y="202"/>
                    </a:lnTo>
                    <a:lnTo>
                      <a:pt x="158" y="200"/>
                    </a:lnTo>
                    <a:lnTo>
                      <a:pt x="140" y="186"/>
                    </a:lnTo>
                    <a:lnTo>
                      <a:pt x="114" y="172"/>
                    </a:lnTo>
                    <a:lnTo>
                      <a:pt x="94" y="172"/>
                    </a:lnTo>
                    <a:lnTo>
                      <a:pt x="72" y="174"/>
                    </a:lnTo>
                    <a:lnTo>
                      <a:pt x="46" y="156"/>
                    </a:lnTo>
                    <a:lnTo>
                      <a:pt x="10" y="154"/>
                    </a:lnTo>
                    <a:lnTo>
                      <a:pt x="12" y="104"/>
                    </a:lnTo>
                    <a:lnTo>
                      <a:pt x="0" y="82"/>
                    </a:lnTo>
                    <a:lnTo>
                      <a:pt x="34" y="44"/>
                    </a:lnTo>
                    <a:lnTo>
                      <a:pt x="30" y="30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2" name="Essex"/>
              <p:cNvSpPr>
                <a:spLocks/>
              </p:cNvSpPr>
              <p:nvPr/>
            </p:nvSpPr>
            <p:spPr bwMode="auto">
              <a:xfrm>
                <a:off x="6767874" y="5764419"/>
                <a:ext cx="488172" cy="395655"/>
              </a:xfrm>
              <a:custGeom>
                <a:avLst/>
                <a:gdLst/>
                <a:ahLst/>
                <a:cxnLst>
                  <a:cxn ang="0">
                    <a:pos x="22" y="156"/>
                  </a:cxn>
                  <a:cxn ang="0">
                    <a:pos x="56" y="128"/>
                  </a:cxn>
                  <a:cxn ang="0">
                    <a:pos x="38" y="90"/>
                  </a:cxn>
                  <a:cxn ang="0">
                    <a:pos x="26" y="40"/>
                  </a:cxn>
                  <a:cxn ang="0">
                    <a:pos x="56" y="16"/>
                  </a:cxn>
                  <a:cxn ang="0">
                    <a:pos x="96" y="12"/>
                  </a:cxn>
                  <a:cxn ang="0">
                    <a:pos x="136" y="0"/>
                  </a:cxn>
                  <a:cxn ang="0">
                    <a:pos x="206" y="18"/>
                  </a:cxn>
                  <a:cxn ang="0">
                    <a:pos x="240" y="36"/>
                  </a:cxn>
                  <a:cxn ang="0">
                    <a:pos x="290" y="52"/>
                  </a:cxn>
                  <a:cxn ang="0">
                    <a:pos x="312" y="54"/>
                  </a:cxn>
                  <a:cxn ang="0">
                    <a:pos x="340" y="60"/>
                  </a:cxn>
                  <a:cxn ang="0">
                    <a:pos x="324" y="90"/>
                  </a:cxn>
                  <a:cxn ang="0">
                    <a:pos x="352" y="88"/>
                  </a:cxn>
                  <a:cxn ang="0">
                    <a:pos x="320" y="124"/>
                  </a:cxn>
                  <a:cxn ang="0">
                    <a:pos x="308" y="134"/>
                  </a:cxn>
                  <a:cxn ang="0">
                    <a:pos x="290" y="130"/>
                  </a:cxn>
                  <a:cxn ang="0">
                    <a:pos x="270" y="122"/>
                  </a:cxn>
                  <a:cxn ang="0">
                    <a:pos x="254" y="124"/>
                  </a:cxn>
                  <a:cxn ang="0">
                    <a:pos x="236" y="144"/>
                  </a:cxn>
                  <a:cxn ang="0">
                    <a:pos x="216" y="170"/>
                  </a:cxn>
                  <a:cxn ang="0">
                    <a:pos x="246" y="152"/>
                  </a:cxn>
                  <a:cxn ang="0">
                    <a:pos x="264" y="150"/>
                  </a:cxn>
                  <a:cxn ang="0">
                    <a:pos x="276" y="158"/>
                  </a:cxn>
                  <a:cxn ang="0">
                    <a:pos x="276" y="174"/>
                  </a:cxn>
                  <a:cxn ang="0">
                    <a:pos x="266" y="198"/>
                  </a:cxn>
                  <a:cxn ang="0">
                    <a:pos x="204" y="192"/>
                  </a:cxn>
                  <a:cxn ang="0">
                    <a:pos x="204" y="202"/>
                  </a:cxn>
                  <a:cxn ang="0">
                    <a:pos x="224" y="208"/>
                  </a:cxn>
                  <a:cxn ang="0">
                    <a:pos x="240" y="218"/>
                  </a:cxn>
                  <a:cxn ang="0">
                    <a:pos x="264" y="206"/>
                  </a:cxn>
                  <a:cxn ang="0">
                    <a:pos x="276" y="210"/>
                  </a:cxn>
                  <a:cxn ang="0">
                    <a:pos x="250" y="232"/>
                  </a:cxn>
                  <a:cxn ang="0">
                    <a:pos x="216" y="244"/>
                  </a:cxn>
                  <a:cxn ang="0">
                    <a:pos x="186" y="244"/>
                  </a:cxn>
                  <a:cxn ang="0">
                    <a:pos x="166" y="258"/>
                  </a:cxn>
                  <a:cxn ang="0">
                    <a:pos x="144" y="260"/>
                  </a:cxn>
                  <a:cxn ang="0">
                    <a:pos x="128" y="276"/>
                  </a:cxn>
                  <a:cxn ang="0">
                    <a:pos x="114" y="286"/>
                  </a:cxn>
                  <a:cxn ang="0">
                    <a:pos x="64" y="268"/>
                  </a:cxn>
                  <a:cxn ang="0">
                    <a:pos x="68" y="206"/>
                  </a:cxn>
                  <a:cxn ang="0">
                    <a:pos x="0" y="188"/>
                  </a:cxn>
                </a:cxnLst>
                <a:rect l="0" t="0" r="r" b="b"/>
                <a:pathLst>
                  <a:path w="352" h="286">
                    <a:moveTo>
                      <a:pt x="0" y="188"/>
                    </a:moveTo>
                    <a:lnTo>
                      <a:pt x="22" y="156"/>
                    </a:lnTo>
                    <a:lnTo>
                      <a:pt x="38" y="138"/>
                    </a:lnTo>
                    <a:lnTo>
                      <a:pt x="56" y="128"/>
                    </a:lnTo>
                    <a:lnTo>
                      <a:pt x="58" y="92"/>
                    </a:lnTo>
                    <a:lnTo>
                      <a:pt x="38" y="90"/>
                    </a:lnTo>
                    <a:lnTo>
                      <a:pt x="26" y="60"/>
                    </a:lnTo>
                    <a:lnTo>
                      <a:pt x="26" y="40"/>
                    </a:lnTo>
                    <a:lnTo>
                      <a:pt x="36" y="26"/>
                    </a:lnTo>
                    <a:lnTo>
                      <a:pt x="56" y="16"/>
                    </a:lnTo>
                    <a:lnTo>
                      <a:pt x="76" y="4"/>
                    </a:lnTo>
                    <a:lnTo>
                      <a:pt x="96" y="12"/>
                    </a:lnTo>
                    <a:lnTo>
                      <a:pt x="106" y="20"/>
                    </a:lnTo>
                    <a:lnTo>
                      <a:pt x="136" y="0"/>
                    </a:lnTo>
                    <a:lnTo>
                      <a:pt x="182" y="0"/>
                    </a:lnTo>
                    <a:lnTo>
                      <a:pt x="206" y="18"/>
                    </a:lnTo>
                    <a:lnTo>
                      <a:pt x="212" y="28"/>
                    </a:lnTo>
                    <a:lnTo>
                      <a:pt x="240" y="36"/>
                    </a:lnTo>
                    <a:lnTo>
                      <a:pt x="266" y="38"/>
                    </a:lnTo>
                    <a:lnTo>
                      <a:pt x="290" y="52"/>
                    </a:lnTo>
                    <a:lnTo>
                      <a:pt x="300" y="56"/>
                    </a:lnTo>
                    <a:lnTo>
                      <a:pt x="312" y="54"/>
                    </a:lnTo>
                    <a:lnTo>
                      <a:pt x="326" y="56"/>
                    </a:lnTo>
                    <a:lnTo>
                      <a:pt x="340" y="60"/>
                    </a:lnTo>
                    <a:lnTo>
                      <a:pt x="336" y="66"/>
                    </a:lnTo>
                    <a:lnTo>
                      <a:pt x="324" y="90"/>
                    </a:lnTo>
                    <a:lnTo>
                      <a:pt x="348" y="88"/>
                    </a:lnTo>
                    <a:lnTo>
                      <a:pt x="352" y="88"/>
                    </a:lnTo>
                    <a:lnTo>
                      <a:pt x="334" y="110"/>
                    </a:lnTo>
                    <a:lnTo>
                      <a:pt x="320" y="124"/>
                    </a:lnTo>
                    <a:lnTo>
                      <a:pt x="312" y="130"/>
                    </a:lnTo>
                    <a:lnTo>
                      <a:pt x="308" y="134"/>
                    </a:lnTo>
                    <a:lnTo>
                      <a:pt x="300" y="134"/>
                    </a:lnTo>
                    <a:lnTo>
                      <a:pt x="290" y="130"/>
                    </a:lnTo>
                    <a:lnTo>
                      <a:pt x="278" y="126"/>
                    </a:lnTo>
                    <a:lnTo>
                      <a:pt x="270" y="122"/>
                    </a:lnTo>
                    <a:lnTo>
                      <a:pt x="262" y="120"/>
                    </a:lnTo>
                    <a:lnTo>
                      <a:pt x="254" y="124"/>
                    </a:lnTo>
                    <a:lnTo>
                      <a:pt x="248" y="128"/>
                    </a:lnTo>
                    <a:lnTo>
                      <a:pt x="236" y="144"/>
                    </a:lnTo>
                    <a:lnTo>
                      <a:pt x="198" y="156"/>
                    </a:lnTo>
                    <a:lnTo>
                      <a:pt x="216" y="170"/>
                    </a:lnTo>
                    <a:lnTo>
                      <a:pt x="228" y="162"/>
                    </a:lnTo>
                    <a:lnTo>
                      <a:pt x="246" y="152"/>
                    </a:lnTo>
                    <a:lnTo>
                      <a:pt x="256" y="150"/>
                    </a:lnTo>
                    <a:lnTo>
                      <a:pt x="264" y="150"/>
                    </a:lnTo>
                    <a:lnTo>
                      <a:pt x="272" y="152"/>
                    </a:lnTo>
                    <a:lnTo>
                      <a:pt x="276" y="158"/>
                    </a:lnTo>
                    <a:lnTo>
                      <a:pt x="276" y="166"/>
                    </a:lnTo>
                    <a:lnTo>
                      <a:pt x="276" y="174"/>
                    </a:lnTo>
                    <a:lnTo>
                      <a:pt x="274" y="182"/>
                    </a:lnTo>
                    <a:lnTo>
                      <a:pt x="266" y="198"/>
                    </a:lnTo>
                    <a:lnTo>
                      <a:pt x="258" y="196"/>
                    </a:lnTo>
                    <a:lnTo>
                      <a:pt x="204" y="192"/>
                    </a:lnTo>
                    <a:lnTo>
                      <a:pt x="202" y="198"/>
                    </a:lnTo>
                    <a:lnTo>
                      <a:pt x="204" y="202"/>
                    </a:lnTo>
                    <a:lnTo>
                      <a:pt x="214" y="206"/>
                    </a:lnTo>
                    <a:lnTo>
                      <a:pt x="224" y="208"/>
                    </a:lnTo>
                    <a:lnTo>
                      <a:pt x="238" y="210"/>
                    </a:lnTo>
                    <a:lnTo>
                      <a:pt x="240" y="218"/>
                    </a:lnTo>
                    <a:lnTo>
                      <a:pt x="254" y="210"/>
                    </a:lnTo>
                    <a:lnTo>
                      <a:pt x="264" y="206"/>
                    </a:lnTo>
                    <a:lnTo>
                      <a:pt x="272" y="208"/>
                    </a:lnTo>
                    <a:lnTo>
                      <a:pt x="276" y="210"/>
                    </a:lnTo>
                    <a:lnTo>
                      <a:pt x="278" y="218"/>
                    </a:lnTo>
                    <a:lnTo>
                      <a:pt x="250" y="232"/>
                    </a:lnTo>
                    <a:lnTo>
                      <a:pt x="238" y="236"/>
                    </a:lnTo>
                    <a:lnTo>
                      <a:pt x="216" y="244"/>
                    </a:lnTo>
                    <a:lnTo>
                      <a:pt x="200" y="244"/>
                    </a:lnTo>
                    <a:lnTo>
                      <a:pt x="186" y="244"/>
                    </a:lnTo>
                    <a:lnTo>
                      <a:pt x="180" y="246"/>
                    </a:lnTo>
                    <a:lnTo>
                      <a:pt x="166" y="258"/>
                    </a:lnTo>
                    <a:lnTo>
                      <a:pt x="158" y="262"/>
                    </a:lnTo>
                    <a:lnTo>
                      <a:pt x="144" y="260"/>
                    </a:lnTo>
                    <a:lnTo>
                      <a:pt x="134" y="262"/>
                    </a:lnTo>
                    <a:lnTo>
                      <a:pt x="128" y="276"/>
                    </a:lnTo>
                    <a:lnTo>
                      <a:pt x="120" y="280"/>
                    </a:lnTo>
                    <a:lnTo>
                      <a:pt x="114" y="286"/>
                    </a:lnTo>
                    <a:lnTo>
                      <a:pt x="98" y="278"/>
                    </a:lnTo>
                    <a:lnTo>
                      <a:pt x="64" y="268"/>
                    </a:lnTo>
                    <a:lnTo>
                      <a:pt x="90" y="244"/>
                    </a:lnTo>
                    <a:lnTo>
                      <a:pt x="68" y="206"/>
                    </a:lnTo>
                    <a:lnTo>
                      <a:pt x="28" y="220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3" name="Buckinghamshire"/>
              <p:cNvSpPr>
                <a:spLocks/>
              </p:cNvSpPr>
              <p:nvPr/>
            </p:nvSpPr>
            <p:spPr bwMode="auto">
              <a:xfrm>
                <a:off x="6334819" y="5715208"/>
                <a:ext cx="271644" cy="442898"/>
              </a:xfrm>
              <a:custGeom>
                <a:avLst/>
                <a:gdLst/>
                <a:ahLst/>
                <a:cxnLst>
                  <a:cxn ang="0">
                    <a:pos x="164" y="298"/>
                  </a:cxn>
                  <a:cxn ang="0">
                    <a:pos x="136" y="306"/>
                  </a:cxn>
                  <a:cxn ang="0">
                    <a:pos x="128" y="286"/>
                  </a:cxn>
                  <a:cxn ang="0">
                    <a:pos x="86" y="290"/>
                  </a:cxn>
                  <a:cxn ang="0">
                    <a:pos x="70" y="266"/>
                  </a:cxn>
                  <a:cxn ang="0">
                    <a:pos x="64" y="250"/>
                  </a:cxn>
                  <a:cxn ang="0">
                    <a:pos x="82" y="234"/>
                  </a:cxn>
                  <a:cxn ang="0">
                    <a:pos x="80" y="212"/>
                  </a:cxn>
                  <a:cxn ang="0">
                    <a:pos x="62" y="204"/>
                  </a:cxn>
                  <a:cxn ang="0">
                    <a:pos x="28" y="200"/>
                  </a:cxn>
                  <a:cxn ang="0">
                    <a:pos x="14" y="178"/>
                  </a:cxn>
                  <a:cxn ang="0">
                    <a:pos x="0" y="166"/>
                  </a:cxn>
                  <a:cxn ang="0">
                    <a:pos x="8" y="152"/>
                  </a:cxn>
                  <a:cxn ang="0">
                    <a:pos x="22" y="150"/>
                  </a:cxn>
                  <a:cxn ang="0">
                    <a:pos x="28" y="152"/>
                  </a:cxn>
                  <a:cxn ang="0">
                    <a:pos x="32" y="152"/>
                  </a:cxn>
                  <a:cxn ang="0">
                    <a:pos x="32" y="150"/>
                  </a:cxn>
                  <a:cxn ang="0">
                    <a:pos x="32" y="122"/>
                  </a:cxn>
                  <a:cxn ang="0">
                    <a:pos x="22" y="98"/>
                  </a:cxn>
                  <a:cxn ang="0">
                    <a:pos x="22" y="74"/>
                  </a:cxn>
                  <a:cxn ang="0">
                    <a:pos x="40" y="56"/>
                  </a:cxn>
                  <a:cxn ang="0">
                    <a:pos x="54" y="56"/>
                  </a:cxn>
                  <a:cxn ang="0">
                    <a:pos x="66" y="72"/>
                  </a:cxn>
                  <a:cxn ang="0">
                    <a:pos x="82" y="70"/>
                  </a:cxn>
                  <a:cxn ang="0">
                    <a:pos x="94" y="56"/>
                  </a:cxn>
                  <a:cxn ang="0">
                    <a:pos x="86" y="50"/>
                  </a:cxn>
                  <a:cxn ang="0">
                    <a:pos x="82" y="46"/>
                  </a:cxn>
                  <a:cxn ang="0">
                    <a:pos x="80" y="42"/>
                  </a:cxn>
                  <a:cxn ang="0">
                    <a:pos x="78" y="34"/>
                  </a:cxn>
                  <a:cxn ang="0">
                    <a:pos x="76" y="26"/>
                  </a:cxn>
                  <a:cxn ang="0">
                    <a:pos x="94" y="16"/>
                  </a:cxn>
                  <a:cxn ang="0">
                    <a:pos x="108" y="10"/>
                  </a:cxn>
                  <a:cxn ang="0">
                    <a:pos x="124" y="0"/>
                  </a:cxn>
                  <a:cxn ang="0">
                    <a:pos x="130" y="10"/>
                  </a:cxn>
                  <a:cxn ang="0">
                    <a:pos x="142" y="24"/>
                  </a:cxn>
                  <a:cxn ang="0">
                    <a:pos x="154" y="38"/>
                  </a:cxn>
                  <a:cxn ang="0">
                    <a:pos x="150" y="52"/>
                  </a:cxn>
                  <a:cxn ang="0">
                    <a:pos x="136" y="60"/>
                  </a:cxn>
                  <a:cxn ang="0">
                    <a:pos x="126" y="66"/>
                  </a:cxn>
                  <a:cxn ang="0">
                    <a:pos x="128" y="80"/>
                  </a:cxn>
                  <a:cxn ang="0">
                    <a:pos x="136" y="96"/>
                  </a:cxn>
                  <a:cxn ang="0">
                    <a:pos x="128" y="106"/>
                  </a:cxn>
                  <a:cxn ang="0">
                    <a:pos x="132" y="124"/>
                  </a:cxn>
                  <a:cxn ang="0">
                    <a:pos x="128" y="130"/>
                  </a:cxn>
                  <a:cxn ang="0">
                    <a:pos x="134" y="144"/>
                  </a:cxn>
                  <a:cxn ang="0">
                    <a:pos x="126" y="154"/>
                  </a:cxn>
                  <a:cxn ang="0">
                    <a:pos x="128" y="168"/>
                  </a:cxn>
                  <a:cxn ang="0">
                    <a:pos x="158" y="214"/>
                  </a:cxn>
                  <a:cxn ang="0">
                    <a:pos x="166" y="244"/>
                  </a:cxn>
                  <a:cxn ang="0">
                    <a:pos x="172" y="262"/>
                  </a:cxn>
                  <a:cxn ang="0">
                    <a:pos x="196" y="270"/>
                  </a:cxn>
                  <a:cxn ang="0">
                    <a:pos x="194" y="320"/>
                  </a:cxn>
                  <a:cxn ang="0">
                    <a:pos x="164" y="298"/>
                  </a:cxn>
                </a:cxnLst>
                <a:rect l="0" t="0" r="r" b="b"/>
                <a:pathLst>
                  <a:path w="196" h="320">
                    <a:moveTo>
                      <a:pt x="164" y="298"/>
                    </a:moveTo>
                    <a:lnTo>
                      <a:pt x="136" y="306"/>
                    </a:lnTo>
                    <a:lnTo>
                      <a:pt x="128" y="286"/>
                    </a:lnTo>
                    <a:lnTo>
                      <a:pt x="86" y="290"/>
                    </a:lnTo>
                    <a:lnTo>
                      <a:pt x="70" y="266"/>
                    </a:lnTo>
                    <a:lnTo>
                      <a:pt x="64" y="250"/>
                    </a:lnTo>
                    <a:lnTo>
                      <a:pt x="82" y="234"/>
                    </a:lnTo>
                    <a:lnTo>
                      <a:pt x="80" y="212"/>
                    </a:lnTo>
                    <a:lnTo>
                      <a:pt x="62" y="204"/>
                    </a:lnTo>
                    <a:lnTo>
                      <a:pt x="28" y="200"/>
                    </a:lnTo>
                    <a:lnTo>
                      <a:pt x="14" y="178"/>
                    </a:lnTo>
                    <a:lnTo>
                      <a:pt x="0" y="166"/>
                    </a:lnTo>
                    <a:lnTo>
                      <a:pt x="8" y="152"/>
                    </a:lnTo>
                    <a:lnTo>
                      <a:pt x="22" y="150"/>
                    </a:lnTo>
                    <a:lnTo>
                      <a:pt x="28" y="152"/>
                    </a:lnTo>
                    <a:lnTo>
                      <a:pt x="32" y="152"/>
                    </a:lnTo>
                    <a:lnTo>
                      <a:pt x="32" y="150"/>
                    </a:lnTo>
                    <a:lnTo>
                      <a:pt x="32" y="122"/>
                    </a:lnTo>
                    <a:lnTo>
                      <a:pt x="22" y="98"/>
                    </a:lnTo>
                    <a:lnTo>
                      <a:pt x="22" y="74"/>
                    </a:lnTo>
                    <a:lnTo>
                      <a:pt x="40" y="56"/>
                    </a:lnTo>
                    <a:lnTo>
                      <a:pt x="54" y="56"/>
                    </a:lnTo>
                    <a:lnTo>
                      <a:pt x="66" y="72"/>
                    </a:lnTo>
                    <a:lnTo>
                      <a:pt x="82" y="70"/>
                    </a:lnTo>
                    <a:lnTo>
                      <a:pt x="94" y="56"/>
                    </a:lnTo>
                    <a:lnTo>
                      <a:pt x="86" y="50"/>
                    </a:lnTo>
                    <a:lnTo>
                      <a:pt x="82" y="46"/>
                    </a:lnTo>
                    <a:lnTo>
                      <a:pt x="80" y="42"/>
                    </a:lnTo>
                    <a:lnTo>
                      <a:pt x="78" y="34"/>
                    </a:lnTo>
                    <a:lnTo>
                      <a:pt x="76" y="26"/>
                    </a:lnTo>
                    <a:lnTo>
                      <a:pt x="94" y="16"/>
                    </a:lnTo>
                    <a:lnTo>
                      <a:pt x="108" y="10"/>
                    </a:lnTo>
                    <a:lnTo>
                      <a:pt x="124" y="0"/>
                    </a:lnTo>
                    <a:lnTo>
                      <a:pt x="130" y="10"/>
                    </a:lnTo>
                    <a:lnTo>
                      <a:pt x="142" y="24"/>
                    </a:lnTo>
                    <a:lnTo>
                      <a:pt x="154" y="38"/>
                    </a:lnTo>
                    <a:lnTo>
                      <a:pt x="150" y="52"/>
                    </a:lnTo>
                    <a:lnTo>
                      <a:pt x="136" y="60"/>
                    </a:lnTo>
                    <a:lnTo>
                      <a:pt x="126" y="66"/>
                    </a:lnTo>
                    <a:lnTo>
                      <a:pt x="128" y="80"/>
                    </a:lnTo>
                    <a:lnTo>
                      <a:pt x="136" y="96"/>
                    </a:lnTo>
                    <a:lnTo>
                      <a:pt x="128" y="106"/>
                    </a:lnTo>
                    <a:lnTo>
                      <a:pt x="132" y="124"/>
                    </a:lnTo>
                    <a:lnTo>
                      <a:pt x="128" y="130"/>
                    </a:lnTo>
                    <a:lnTo>
                      <a:pt x="134" y="144"/>
                    </a:lnTo>
                    <a:lnTo>
                      <a:pt x="126" y="154"/>
                    </a:lnTo>
                    <a:lnTo>
                      <a:pt x="128" y="168"/>
                    </a:lnTo>
                    <a:lnTo>
                      <a:pt x="158" y="214"/>
                    </a:lnTo>
                    <a:lnTo>
                      <a:pt x="166" y="244"/>
                    </a:lnTo>
                    <a:lnTo>
                      <a:pt x="172" y="262"/>
                    </a:lnTo>
                    <a:lnTo>
                      <a:pt x="196" y="270"/>
                    </a:lnTo>
                    <a:lnTo>
                      <a:pt x="194" y="320"/>
                    </a:lnTo>
                    <a:lnTo>
                      <a:pt x="164" y="29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" name="Oxfordshire"/>
              <p:cNvSpPr>
                <a:spLocks/>
              </p:cNvSpPr>
              <p:nvPr/>
            </p:nvSpPr>
            <p:spPr bwMode="auto">
              <a:xfrm>
                <a:off x="6136007" y="5784103"/>
                <a:ext cx="316918" cy="387782"/>
              </a:xfrm>
              <a:custGeom>
                <a:avLst/>
                <a:gdLst/>
                <a:ahLst/>
                <a:cxnLst>
                  <a:cxn ang="0">
                    <a:pos x="166" y="258"/>
                  </a:cxn>
                  <a:cxn ang="0">
                    <a:pos x="162" y="238"/>
                  </a:cxn>
                  <a:cxn ang="0">
                    <a:pos x="114" y="230"/>
                  </a:cxn>
                  <a:cxn ang="0">
                    <a:pos x="100" y="230"/>
                  </a:cxn>
                  <a:cxn ang="0">
                    <a:pos x="88" y="230"/>
                  </a:cxn>
                  <a:cxn ang="0">
                    <a:pos x="68" y="220"/>
                  </a:cxn>
                  <a:cxn ang="0">
                    <a:pos x="48" y="228"/>
                  </a:cxn>
                  <a:cxn ang="0">
                    <a:pos x="36" y="250"/>
                  </a:cxn>
                  <a:cxn ang="0">
                    <a:pos x="18" y="230"/>
                  </a:cxn>
                  <a:cxn ang="0">
                    <a:pos x="2" y="202"/>
                  </a:cxn>
                  <a:cxn ang="0">
                    <a:pos x="0" y="190"/>
                  </a:cxn>
                  <a:cxn ang="0">
                    <a:pos x="22" y="170"/>
                  </a:cxn>
                  <a:cxn ang="0">
                    <a:pos x="12" y="114"/>
                  </a:cxn>
                  <a:cxn ang="0">
                    <a:pos x="22" y="82"/>
                  </a:cxn>
                  <a:cxn ang="0">
                    <a:pos x="36" y="62"/>
                  </a:cxn>
                  <a:cxn ang="0">
                    <a:pos x="50" y="50"/>
                  </a:cxn>
                  <a:cxn ang="0">
                    <a:pos x="68" y="10"/>
                  </a:cxn>
                  <a:cxn ang="0">
                    <a:pos x="94" y="0"/>
                  </a:cxn>
                  <a:cxn ang="0">
                    <a:pos x="104" y="10"/>
                  </a:cxn>
                  <a:cxn ang="0">
                    <a:pos x="104" y="24"/>
                  </a:cxn>
                  <a:cxn ang="0">
                    <a:pos x="114" y="42"/>
                  </a:cxn>
                  <a:cxn ang="0">
                    <a:pos x="124" y="60"/>
                  </a:cxn>
                  <a:cxn ang="0">
                    <a:pos x="132" y="64"/>
                  </a:cxn>
                  <a:cxn ang="0">
                    <a:pos x="148" y="58"/>
                  </a:cxn>
                  <a:cxn ang="0">
                    <a:pos x="166" y="48"/>
                  </a:cxn>
                  <a:cxn ang="0">
                    <a:pos x="176" y="70"/>
                  </a:cxn>
                  <a:cxn ang="0">
                    <a:pos x="176" y="100"/>
                  </a:cxn>
                  <a:cxn ang="0">
                    <a:pos x="174" y="102"/>
                  </a:cxn>
                  <a:cxn ang="0">
                    <a:pos x="166" y="100"/>
                  </a:cxn>
                  <a:cxn ang="0">
                    <a:pos x="152" y="102"/>
                  </a:cxn>
                  <a:cxn ang="0">
                    <a:pos x="146" y="116"/>
                  </a:cxn>
                  <a:cxn ang="0">
                    <a:pos x="158" y="128"/>
                  </a:cxn>
                  <a:cxn ang="0">
                    <a:pos x="172" y="150"/>
                  </a:cxn>
                  <a:cxn ang="0">
                    <a:pos x="190" y="152"/>
                  </a:cxn>
                  <a:cxn ang="0">
                    <a:pos x="204" y="154"/>
                  </a:cxn>
                  <a:cxn ang="0">
                    <a:pos x="224" y="162"/>
                  </a:cxn>
                  <a:cxn ang="0">
                    <a:pos x="226" y="184"/>
                  </a:cxn>
                  <a:cxn ang="0">
                    <a:pos x="206" y="200"/>
                  </a:cxn>
                  <a:cxn ang="0">
                    <a:pos x="214" y="218"/>
                  </a:cxn>
                  <a:cxn ang="0">
                    <a:pos x="230" y="240"/>
                  </a:cxn>
                  <a:cxn ang="0">
                    <a:pos x="222" y="264"/>
                  </a:cxn>
                  <a:cxn ang="0">
                    <a:pos x="198" y="280"/>
                  </a:cxn>
                  <a:cxn ang="0">
                    <a:pos x="166" y="258"/>
                  </a:cxn>
                </a:cxnLst>
                <a:rect l="0" t="0" r="r" b="b"/>
                <a:pathLst>
                  <a:path w="230" h="280">
                    <a:moveTo>
                      <a:pt x="166" y="258"/>
                    </a:moveTo>
                    <a:lnTo>
                      <a:pt x="162" y="238"/>
                    </a:lnTo>
                    <a:lnTo>
                      <a:pt x="114" y="230"/>
                    </a:lnTo>
                    <a:lnTo>
                      <a:pt x="100" y="230"/>
                    </a:lnTo>
                    <a:lnTo>
                      <a:pt x="88" y="230"/>
                    </a:lnTo>
                    <a:lnTo>
                      <a:pt x="68" y="220"/>
                    </a:lnTo>
                    <a:lnTo>
                      <a:pt x="48" y="228"/>
                    </a:lnTo>
                    <a:lnTo>
                      <a:pt x="36" y="250"/>
                    </a:lnTo>
                    <a:lnTo>
                      <a:pt x="18" y="230"/>
                    </a:lnTo>
                    <a:lnTo>
                      <a:pt x="2" y="202"/>
                    </a:lnTo>
                    <a:lnTo>
                      <a:pt x="0" y="190"/>
                    </a:lnTo>
                    <a:lnTo>
                      <a:pt x="22" y="170"/>
                    </a:lnTo>
                    <a:lnTo>
                      <a:pt x="12" y="114"/>
                    </a:lnTo>
                    <a:lnTo>
                      <a:pt x="22" y="82"/>
                    </a:lnTo>
                    <a:lnTo>
                      <a:pt x="36" y="62"/>
                    </a:lnTo>
                    <a:lnTo>
                      <a:pt x="50" y="50"/>
                    </a:lnTo>
                    <a:lnTo>
                      <a:pt x="68" y="10"/>
                    </a:lnTo>
                    <a:lnTo>
                      <a:pt x="94" y="0"/>
                    </a:lnTo>
                    <a:lnTo>
                      <a:pt x="104" y="10"/>
                    </a:lnTo>
                    <a:lnTo>
                      <a:pt x="104" y="24"/>
                    </a:lnTo>
                    <a:lnTo>
                      <a:pt x="114" y="42"/>
                    </a:lnTo>
                    <a:lnTo>
                      <a:pt x="124" y="60"/>
                    </a:lnTo>
                    <a:lnTo>
                      <a:pt x="132" y="64"/>
                    </a:lnTo>
                    <a:lnTo>
                      <a:pt x="148" y="58"/>
                    </a:lnTo>
                    <a:lnTo>
                      <a:pt x="166" y="48"/>
                    </a:lnTo>
                    <a:lnTo>
                      <a:pt x="176" y="70"/>
                    </a:lnTo>
                    <a:lnTo>
                      <a:pt x="176" y="100"/>
                    </a:lnTo>
                    <a:lnTo>
                      <a:pt x="174" y="102"/>
                    </a:lnTo>
                    <a:lnTo>
                      <a:pt x="166" y="100"/>
                    </a:lnTo>
                    <a:lnTo>
                      <a:pt x="152" y="102"/>
                    </a:lnTo>
                    <a:lnTo>
                      <a:pt x="146" y="116"/>
                    </a:lnTo>
                    <a:lnTo>
                      <a:pt x="158" y="128"/>
                    </a:lnTo>
                    <a:lnTo>
                      <a:pt x="172" y="150"/>
                    </a:lnTo>
                    <a:lnTo>
                      <a:pt x="190" y="152"/>
                    </a:lnTo>
                    <a:lnTo>
                      <a:pt x="204" y="154"/>
                    </a:lnTo>
                    <a:lnTo>
                      <a:pt x="224" y="162"/>
                    </a:lnTo>
                    <a:lnTo>
                      <a:pt x="226" y="184"/>
                    </a:lnTo>
                    <a:lnTo>
                      <a:pt x="206" y="200"/>
                    </a:lnTo>
                    <a:lnTo>
                      <a:pt x="214" y="218"/>
                    </a:lnTo>
                    <a:lnTo>
                      <a:pt x="230" y="240"/>
                    </a:lnTo>
                    <a:lnTo>
                      <a:pt x="222" y="264"/>
                    </a:lnTo>
                    <a:lnTo>
                      <a:pt x="198" y="280"/>
                    </a:lnTo>
                    <a:lnTo>
                      <a:pt x="166" y="25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5" name="Gloucestershire"/>
              <p:cNvSpPr>
                <a:spLocks/>
              </p:cNvSpPr>
              <p:nvPr/>
            </p:nvSpPr>
            <p:spPr bwMode="auto">
              <a:xfrm>
                <a:off x="5781689" y="5788040"/>
                <a:ext cx="391719" cy="364160"/>
              </a:xfrm>
              <a:custGeom>
                <a:avLst/>
                <a:gdLst/>
                <a:ahLst/>
                <a:cxnLst>
                  <a:cxn ang="0">
                    <a:pos x="2" y="224"/>
                  </a:cxn>
                  <a:cxn ang="0">
                    <a:pos x="0" y="150"/>
                  </a:cxn>
                  <a:cxn ang="0">
                    <a:pos x="6" y="134"/>
                  </a:cxn>
                  <a:cxn ang="0">
                    <a:pos x="30" y="118"/>
                  </a:cxn>
                  <a:cxn ang="0">
                    <a:pos x="54" y="104"/>
                  </a:cxn>
                  <a:cxn ang="0">
                    <a:pos x="62" y="86"/>
                  </a:cxn>
                  <a:cxn ang="0">
                    <a:pos x="48" y="66"/>
                  </a:cxn>
                  <a:cxn ang="0">
                    <a:pos x="46" y="50"/>
                  </a:cxn>
                  <a:cxn ang="0">
                    <a:pos x="60" y="46"/>
                  </a:cxn>
                  <a:cxn ang="0">
                    <a:pos x="76" y="48"/>
                  </a:cxn>
                  <a:cxn ang="0">
                    <a:pos x="86" y="54"/>
                  </a:cxn>
                  <a:cxn ang="0">
                    <a:pos x="92" y="68"/>
                  </a:cxn>
                  <a:cxn ang="0">
                    <a:pos x="108" y="56"/>
                  </a:cxn>
                  <a:cxn ang="0">
                    <a:pos x="130" y="42"/>
                  </a:cxn>
                  <a:cxn ang="0">
                    <a:pos x="130" y="24"/>
                  </a:cxn>
                  <a:cxn ang="0">
                    <a:pos x="136" y="22"/>
                  </a:cxn>
                  <a:cxn ang="0">
                    <a:pos x="142" y="22"/>
                  </a:cxn>
                  <a:cxn ang="0">
                    <a:pos x="146" y="24"/>
                  </a:cxn>
                  <a:cxn ang="0">
                    <a:pos x="158" y="42"/>
                  </a:cxn>
                  <a:cxn ang="0">
                    <a:pos x="184" y="32"/>
                  </a:cxn>
                  <a:cxn ang="0">
                    <a:pos x="212" y="28"/>
                  </a:cxn>
                  <a:cxn ang="0">
                    <a:pos x="224" y="40"/>
                  </a:cxn>
                  <a:cxn ang="0">
                    <a:pos x="238" y="36"/>
                  </a:cxn>
                  <a:cxn ang="0">
                    <a:pos x="234" y="18"/>
                  </a:cxn>
                  <a:cxn ang="0">
                    <a:pos x="240" y="6"/>
                  </a:cxn>
                  <a:cxn ang="0">
                    <a:pos x="250" y="0"/>
                  </a:cxn>
                  <a:cxn ang="0">
                    <a:pos x="266" y="16"/>
                  </a:cxn>
                  <a:cxn ang="0">
                    <a:pos x="266" y="28"/>
                  </a:cxn>
                  <a:cxn ang="0">
                    <a:pos x="284" y="34"/>
                  </a:cxn>
                  <a:cxn ang="0">
                    <a:pos x="282" y="42"/>
                  </a:cxn>
                  <a:cxn ang="0">
                    <a:pos x="270" y="58"/>
                  </a:cxn>
                  <a:cxn ang="0">
                    <a:pos x="268" y="64"/>
                  </a:cxn>
                  <a:cxn ang="0">
                    <a:pos x="270" y="72"/>
                  </a:cxn>
                  <a:cxn ang="0">
                    <a:pos x="278" y="80"/>
                  </a:cxn>
                  <a:cxn ang="0">
                    <a:pos x="268" y="112"/>
                  </a:cxn>
                  <a:cxn ang="0">
                    <a:pos x="278" y="168"/>
                  </a:cxn>
                  <a:cxn ang="0">
                    <a:pos x="256" y="188"/>
                  </a:cxn>
                  <a:cxn ang="0">
                    <a:pos x="258" y="200"/>
                  </a:cxn>
                  <a:cxn ang="0">
                    <a:pos x="236" y="218"/>
                  </a:cxn>
                  <a:cxn ang="0">
                    <a:pos x="220" y="210"/>
                  </a:cxn>
                  <a:cxn ang="0">
                    <a:pos x="170" y="212"/>
                  </a:cxn>
                  <a:cxn ang="0">
                    <a:pos x="148" y="242"/>
                  </a:cxn>
                  <a:cxn ang="0">
                    <a:pos x="128" y="264"/>
                  </a:cxn>
                  <a:cxn ang="0">
                    <a:pos x="114" y="252"/>
                  </a:cxn>
                  <a:cxn ang="0">
                    <a:pos x="104" y="230"/>
                  </a:cxn>
                  <a:cxn ang="0">
                    <a:pos x="82" y="244"/>
                  </a:cxn>
                  <a:cxn ang="0">
                    <a:pos x="72" y="224"/>
                  </a:cxn>
                  <a:cxn ang="0">
                    <a:pos x="56" y="218"/>
                  </a:cxn>
                  <a:cxn ang="0">
                    <a:pos x="40" y="202"/>
                  </a:cxn>
                  <a:cxn ang="0">
                    <a:pos x="56" y="176"/>
                  </a:cxn>
                  <a:cxn ang="0">
                    <a:pos x="70" y="170"/>
                  </a:cxn>
                  <a:cxn ang="0">
                    <a:pos x="76" y="164"/>
                  </a:cxn>
                  <a:cxn ang="0">
                    <a:pos x="78" y="156"/>
                  </a:cxn>
                  <a:cxn ang="0">
                    <a:pos x="74" y="148"/>
                  </a:cxn>
                  <a:cxn ang="0">
                    <a:pos x="70" y="150"/>
                  </a:cxn>
                  <a:cxn ang="0">
                    <a:pos x="70" y="154"/>
                  </a:cxn>
                  <a:cxn ang="0">
                    <a:pos x="72" y="162"/>
                  </a:cxn>
                  <a:cxn ang="0">
                    <a:pos x="50" y="170"/>
                  </a:cxn>
                  <a:cxn ang="0">
                    <a:pos x="38" y="180"/>
                  </a:cxn>
                  <a:cxn ang="0">
                    <a:pos x="28" y="192"/>
                  </a:cxn>
                  <a:cxn ang="0">
                    <a:pos x="2" y="224"/>
                  </a:cxn>
                </a:cxnLst>
                <a:rect l="0" t="0" r="r" b="b"/>
                <a:pathLst>
                  <a:path w="284" h="264">
                    <a:moveTo>
                      <a:pt x="2" y="224"/>
                    </a:moveTo>
                    <a:lnTo>
                      <a:pt x="0" y="150"/>
                    </a:lnTo>
                    <a:lnTo>
                      <a:pt x="6" y="134"/>
                    </a:lnTo>
                    <a:lnTo>
                      <a:pt x="30" y="118"/>
                    </a:lnTo>
                    <a:lnTo>
                      <a:pt x="54" y="104"/>
                    </a:lnTo>
                    <a:lnTo>
                      <a:pt x="62" y="86"/>
                    </a:lnTo>
                    <a:lnTo>
                      <a:pt x="48" y="66"/>
                    </a:lnTo>
                    <a:lnTo>
                      <a:pt x="46" y="50"/>
                    </a:lnTo>
                    <a:lnTo>
                      <a:pt x="60" y="46"/>
                    </a:lnTo>
                    <a:lnTo>
                      <a:pt x="76" y="48"/>
                    </a:lnTo>
                    <a:lnTo>
                      <a:pt x="86" y="54"/>
                    </a:lnTo>
                    <a:lnTo>
                      <a:pt x="92" y="68"/>
                    </a:lnTo>
                    <a:lnTo>
                      <a:pt x="108" y="56"/>
                    </a:lnTo>
                    <a:lnTo>
                      <a:pt x="130" y="42"/>
                    </a:lnTo>
                    <a:lnTo>
                      <a:pt x="130" y="24"/>
                    </a:lnTo>
                    <a:lnTo>
                      <a:pt x="136" y="22"/>
                    </a:lnTo>
                    <a:lnTo>
                      <a:pt x="142" y="22"/>
                    </a:lnTo>
                    <a:lnTo>
                      <a:pt x="146" y="24"/>
                    </a:lnTo>
                    <a:lnTo>
                      <a:pt x="158" y="42"/>
                    </a:lnTo>
                    <a:lnTo>
                      <a:pt x="184" y="32"/>
                    </a:lnTo>
                    <a:lnTo>
                      <a:pt x="212" y="28"/>
                    </a:lnTo>
                    <a:lnTo>
                      <a:pt x="224" y="40"/>
                    </a:lnTo>
                    <a:lnTo>
                      <a:pt x="238" y="36"/>
                    </a:lnTo>
                    <a:lnTo>
                      <a:pt x="234" y="18"/>
                    </a:lnTo>
                    <a:lnTo>
                      <a:pt x="240" y="6"/>
                    </a:lnTo>
                    <a:lnTo>
                      <a:pt x="250" y="0"/>
                    </a:lnTo>
                    <a:lnTo>
                      <a:pt x="266" y="16"/>
                    </a:lnTo>
                    <a:lnTo>
                      <a:pt x="266" y="28"/>
                    </a:lnTo>
                    <a:lnTo>
                      <a:pt x="284" y="34"/>
                    </a:lnTo>
                    <a:lnTo>
                      <a:pt x="282" y="42"/>
                    </a:lnTo>
                    <a:lnTo>
                      <a:pt x="270" y="58"/>
                    </a:lnTo>
                    <a:lnTo>
                      <a:pt x="268" y="64"/>
                    </a:lnTo>
                    <a:lnTo>
                      <a:pt x="270" y="72"/>
                    </a:lnTo>
                    <a:lnTo>
                      <a:pt x="278" y="80"/>
                    </a:lnTo>
                    <a:lnTo>
                      <a:pt x="268" y="112"/>
                    </a:lnTo>
                    <a:lnTo>
                      <a:pt x="278" y="168"/>
                    </a:lnTo>
                    <a:lnTo>
                      <a:pt x="256" y="188"/>
                    </a:lnTo>
                    <a:lnTo>
                      <a:pt x="258" y="200"/>
                    </a:lnTo>
                    <a:lnTo>
                      <a:pt x="236" y="218"/>
                    </a:lnTo>
                    <a:lnTo>
                      <a:pt x="220" y="210"/>
                    </a:lnTo>
                    <a:lnTo>
                      <a:pt x="170" y="212"/>
                    </a:lnTo>
                    <a:lnTo>
                      <a:pt x="148" y="242"/>
                    </a:lnTo>
                    <a:lnTo>
                      <a:pt x="128" y="264"/>
                    </a:lnTo>
                    <a:lnTo>
                      <a:pt x="114" y="252"/>
                    </a:lnTo>
                    <a:lnTo>
                      <a:pt x="104" y="230"/>
                    </a:lnTo>
                    <a:lnTo>
                      <a:pt x="82" y="244"/>
                    </a:lnTo>
                    <a:lnTo>
                      <a:pt x="72" y="224"/>
                    </a:lnTo>
                    <a:lnTo>
                      <a:pt x="56" y="218"/>
                    </a:lnTo>
                    <a:lnTo>
                      <a:pt x="40" y="202"/>
                    </a:lnTo>
                    <a:lnTo>
                      <a:pt x="56" y="176"/>
                    </a:lnTo>
                    <a:lnTo>
                      <a:pt x="70" y="170"/>
                    </a:lnTo>
                    <a:lnTo>
                      <a:pt x="76" y="164"/>
                    </a:lnTo>
                    <a:lnTo>
                      <a:pt x="78" y="156"/>
                    </a:lnTo>
                    <a:lnTo>
                      <a:pt x="74" y="148"/>
                    </a:lnTo>
                    <a:lnTo>
                      <a:pt x="70" y="150"/>
                    </a:lnTo>
                    <a:lnTo>
                      <a:pt x="70" y="154"/>
                    </a:lnTo>
                    <a:lnTo>
                      <a:pt x="72" y="162"/>
                    </a:lnTo>
                    <a:lnTo>
                      <a:pt x="50" y="170"/>
                    </a:lnTo>
                    <a:lnTo>
                      <a:pt x="38" y="180"/>
                    </a:lnTo>
                    <a:lnTo>
                      <a:pt x="28" y="192"/>
                    </a:lnTo>
                    <a:lnTo>
                      <a:pt x="2" y="22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6" name="Bedfordshire"/>
              <p:cNvSpPr>
                <a:spLocks/>
              </p:cNvSpPr>
              <p:nvPr/>
            </p:nvSpPr>
            <p:spPr bwMode="auto">
              <a:xfrm>
                <a:off x="6506073" y="5638439"/>
                <a:ext cx="212591" cy="322823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4" y="36"/>
                  </a:cxn>
                  <a:cxn ang="0">
                    <a:pos x="14" y="16"/>
                  </a:cxn>
                  <a:cxn ang="0">
                    <a:pos x="28" y="0"/>
                  </a:cxn>
                  <a:cxn ang="0">
                    <a:pos x="52" y="2"/>
                  </a:cxn>
                  <a:cxn ang="0">
                    <a:pos x="70" y="12"/>
                  </a:cxn>
                  <a:cxn ang="0">
                    <a:pos x="86" y="28"/>
                  </a:cxn>
                  <a:cxn ang="0">
                    <a:pos x="96" y="38"/>
                  </a:cxn>
                  <a:cxn ang="0">
                    <a:pos x="114" y="42"/>
                  </a:cxn>
                  <a:cxn ang="0">
                    <a:pos x="122" y="54"/>
                  </a:cxn>
                  <a:cxn ang="0">
                    <a:pos x="122" y="82"/>
                  </a:cxn>
                  <a:cxn ang="0">
                    <a:pos x="146" y="92"/>
                  </a:cxn>
                  <a:cxn ang="0">
                    <a:pos x="154" y="116"/>
                  </a:cxn>
                  <a:cxn ang="0">
                    <a:pos x="140" y="132"/>
                  </a:cxn>
                  <a:cxn ang="0">
                    <a:pos x="126" y="152"/>
                  </a:cxn>
                  <a:cxn ang="0">
                    <a:pos x="104" y="154"/>
                  </a:cxn>
                  <a:cxn ang="0">
                    <a:pos x="98" y="162"/>
                  </a:cxn>
                  <a:cxn ang="0">
                    <a:pos x="104" y="174"/>
                  </a:cxn>
                  <a:cxn ang="0">
                    <a:pos x="104" y="188"/>
                  </a:cxn>
                  <a:cxn ang="0">
                    <a:pos x="104" y="206"/>
                  </a:cxn>
                  <a:cxn ang="0">
                    <a:pos x="92" y="214"/>
                  </a:cxn>
                  <a:cxn ang="0">
                    <a:pos x="72" y="214"/>
                  </a:cxn>
                  <a:cxn ang="0">
                    <a:pos x="58" y="234"/>
                  </a:cxn>
                  <a:cxn ang="0">
                    <a:pos x="48" y="228"/>
                  </a:cxn>
                  <a:cxn ang="0">
                    <a:pos x="24" y="192"/>
                  </a:cxn>
                  <a:cxn ang="0">
                    <a:pos x="8" y="180"/>
                  </a:cxn>
                  <a:cxn ang="0">
                    <a:pos x="4" y="162"/>
                  </a:cxn>
                  <a:cxn ang="0">
                    <a:pos x="12" y="150"/>
                  </a:cxn>
                  <a:cxn ang="0">
                    <a:pos x="4" y="136"/>
                  </a:cxn>
                  <a:cxn ang="0">
                    <a:pos x="2" y="122"/>
                  </a:cxn>
                  <a:cxn ang="0">
                    <a:pos x="26" y="106"/>
                  </a:cxn>
                  <a:cxn ang="0">
                    <a:pos x="30" y="94"/>
                  </a:cxn>
                  <a:cxn ang="0">
                    <a:pos x="6" y="64"/>
                  </a:cxn>
                  <a:cxn ang="0">
                    <a:pos x="0" y="54"/>
                  </a:cxn>
                </a:cxnLst>
                <a:rect l="0" t="0" r="r" b="b"/>
                <a:pathLst>
                  <a:path w="154" h="234">
                    <a:moveTo>
                      <a:pt x="0" y="54"/>
                    </a:moveTo>
                    <a:lnTo>
                      <a:pt x="14" y="36"/>
                    </a:lnTo>
                    <a:lnTo>
                      <a:pt x="14" y="16"/>
                    </a:lnTo>
                    <a:lnTo>
                      <a:pt x="28" y="0"/>
                    </a:lnTo>
                    <a:lnTo>
                      <a:pt x="52" y="2"/>
                    </a:lnTo>
                    <a:lnTo>
                      <a:pt x="70" y="12"/>
                    </a:lnTo>
                    <a:lnTo>
                      <a:pt x="86" y="28"/>
                    </a:lnTo>
                    <a:lnTo>
                      <a:pt x="96" y="38"/>
                    </a:lnTo>
                    <a:lnTo>
                      <a:pt x="114" y="42"/>
                    </a:lnTo>
                    <a:lnTo>
                      <a:pt x="122" y="54"/>
                    </a:lnTo>
                    <a:lnTo>
                      <a:pt x="122" y="82"/>
                    </a:lnTo>
                    <a:lnTo>
                      <a:pt x="146" y="92"/>
                    </a:lnTo>
                    <a:lnTo>
                      <a:pt x="154" y="116"/>
                    </a:lnTo>
                    <a:lnTo>
                      <a:pt x="140" y="132"/>
                    </a:lnTo>
                    <a:lnTo>
                      <a:pt x="126" y="152"/>
                    </a:lnTo>
                    <a:lnTo>
                      <a:pt x="104" y="154"/>
                    </a:lnTo>
                    <a:lnTo>
                      <a:pt x="98" y="162"/>
                    </a:lnTo>
                    <a:lnTo>
                      <a:pt x="104" y="174"/>
                    </a:lnTo>
                    <a:lnTo>
                      <a:pt x="104" y="188"/>
                    </a:lnTo>
                    <a:lnTo>
                      <a:pt x="104" y="206"/>
                    </a:lnTo>
                    <a:lnTo>
                      <a:pt x="92" y="214"/>
                    </a:lnTo>
                    <a:lnTo>
                      <a:pt x="72" y="214"/>
                    </a:lnTo>
                    <a:lnTo>
                      <a:pt x="58" y="234"/>
                    </a:lnTo>
                    <a:lnTo>
                      <a:pt x="48" y="228"/>
                    </a:lnTo>
                    <a:lnTo>
                      <a:pt x="24" y="192"/>
                    </a:lnTo>
                    <a:lnTo>
                      <a:pt x="8" y="180"/>
                    </a:lnTo>
                    <a:lnTo>
                      <a:pt x="4" y="162"/>
                    </a:lnTo>
                    <a:lnTo>
                      <a:pt x="12" y="150"/>
                    </a:lnTo>
                    <a:lnTo>
                      <a:pt x="4" y="136"/>
                    </a:lnTo>
                    <a:lnTo>
                      <a:pt x="2" y="122"/>
                    </a:lnTo>
                    <a:lnTo>
                      <a:pt x="26" y="106"/>
                    </a:lnTo>
                    <a:lnTo>
                      <a:pt x="30" y="94"/>
                    </a:lnTo>
                    <a:lnTo>
                      <a:pt x="6" y="6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7" name="Cambridgeshire"/>
              <p:cNvSpPr>
                <a:spLocks/>
              </p:cNvSpPr>
              <p:nvPr/>
            </p:nvSpPr>
            <p:spPr bwMode="auto">
              <a:xfrm>
                <a:off x="6545441" y="5388448"/>
                <a:ext cx="403529" cy="429119"/>
              </a:xfrm>
              <a:custGeom>
                <a:avLst/>
                <a:gdLst/>
                <a:ahLst/>
                <a:cxnLst>
                  <a:cxn ang="0">
                    <a:pos x="42" y="44"/>
                  </a:cxn>
                  <a:cxn ang="0">
                    <a:pos x="68" y="32"/>
                  </a:cxn>
                  <a:cxn ang="0">
                    <a:pos x="122" y="36"/>
                  </a:cxn>
                  <a:cxn ang="0">
                    <a:pos x="152" y="4"/>
                  </a:cxn>
                  <a:cxn ang="0">
                    <a:pos x="194" y="2"/>
                  </a:cxn>
                  <a:cxn ang="0">
                    <a:pos x="200" y="0"/>
                  </a:cxn>
                  <a:cxn ang="0">
                    <a:pos x="202" y="44"/>
                  </a:cxn>
                  <a:cxn ang="0">
                    <a:pos x="216" y="44"/>
                  </a:cxn>
                  <a:cxn ang="0">
                    <a:pos x="230" y="60"/>
                  </a:cxn>
                  <a:cxn ang="0">
                    <a:pos x="228" y="84"/>
                  </a:cxn>
                  <a:cxn ang="0">
                    <a:pos x="250" y="98"/>
                  </a:cxn>
                  <a:cxn ang="0">
                    <a:pos x="268" y="114"/>
                  </a:cxn>
                  <a:cxn ang="0">
                    <a:pos x="254" y="136"/>
                  </a:cxn>
                  <a:cxn ang="0">
                    <a:pos x="290" y="178"/>
                  </a:cxn>
                  <a:cxn ang="0">
                    <a:pos x="284" y="190"/>
                  </a:cxn>
                  <a:cxn ang="0">
                    <a:pos x="264" y="186"/>
                  </a:cxn>
                  <a:cxn ang="0">
                    <a:pos x="258" y="206"/>
                  </a:cxn>
                  <a:cxn ang="0">
                    <a:pos x="274" y="216"/>
                  </a:cxn>
                  <a:cxn ang="0">
                    <a:pos x="292" y="226"/>
                  </a:cxn>
                  <a:cxn ang="0">
                    <a:pos x="292" y="244"/>
                  </a:cxn>
                  <a:cxn ang="0">
                    <a:pos x="274" y="248"/>
                  </a:cxn>
                  <a:cxn ang="0">
                    <a:pos x="280" y="286"/>
                  </a:cxn>
                  <a:cxn ang="0">
                    <a:pos x="270" y="292"/>
                  </a:cxn>
                  <a:cxn ang="0">
                    <a:pos x="256" y="284"/>
                  </a:cxn>
                  <a:cxn ang="0">
                    <a:pos x="238" y="276"/>
                  </a:cxn>
                  <a:cxn ang="0">
                    <a:pos x="216" y="288"/>
                  </a:cxn>
                  <a:cxn ang="0">
                    <a:pos x="198" y="298"/>
                  </a:cxn>
                  <a:cxn ang="0">
                    <a:pos x="188" y="310"/>
                  </a:cxn>
                  <a:cxn ang="0">
                    <a:pos x="174" y="298"/>
                  </a:cxn>
                  <a:cxn ang="0">
                    <a:pos x="164" y="300"/>
                  </a:cxn>
                  <a:cxn ang="0">
                    <a:pos x="142" y="308"/>
                  </a:cxn>
                  <a:cxn ang="0">
                    <a:pos x="126" y="296"/>
                  </a:cxn>
                  <a:cxn ang="0">
                    <a:pos x="118" y="272"/>
                  </a:cxn>
                  <a:cxn ang="0">
                    <a:pos x="94" y="262"/>
                  </a:cxn>
                  <a:cxn ang="0">
                    <a:pos x="94" y="234"/>
                  </a:cxn>
                  <a:cxn ang="0">
                    <a:pos x="86" y="222"/>
                  </a:cxn>
                  <a:cxn ang="0">
                    <a:pos x="68" y="218"/>
                  </a:cxn>
                  <a:cxn ang="0">
                    <a:pos x="44" y="194"/>
                  </a:cxn>
                  <a:cxn ang="0">
                    <a:pos x="26" y="182"/>
                  </a:cxn>
                  <a:cxn ang="0">
                    <a:pos x="4" y="180"/>
                  </a:cxn>
                  <a:cxn ang="0">
                    <a:pos x="0" y="178"/>
                  </a:cxn>
                  <a:cxn ang="0">
                    <a:pos x="8" y="176"/>
                  </a:cxn>
                  <a:cxn ang="0">
                    <a:pos x="20" y="172"/>
                  </a:cxn>
                  <a:cxn ang="0">
                    <a:pos x="40" y="164"/>
                  </a:cxn>
                  <a:cxn ang="0">
                    <a:pos x="60" y="140"/>
                  </a:cxn>
                  <a:cxn ang="0">
                    <a:pos x="72" y="118"/>
                  </a:cxn>
                  <a:cxn ang="0">
                    <a:pos x="60" y="96"/>
                  </a:cxn>
                  <a:cxn ang="0">
                    <a:pos x="62" y="76"/>
                  </a:cxn>
                  <a:cxn ang="0">
                    <a:pos x="46" y="72"/>
                  </a:cxn>
                  <a:cxn ang="0">
                    <a:pos x="42" y="44"/>
                  </a:cxn>
                </a:cxnLst>
                <a:rect l="0" t="0" r="r" b="b"/>
                <a:pathLst>
                  <a:path w="292" h="310">
                    <a:moveTo>
                      <a:pt x="42" y="44"/>
                    </a:moveTo>
                    <a:lnTo>
                      <a:pt x="68" y="32"/>
                    </a:lnTo>
                    <a:lnTo>
                      <a:pt x="122" y="36"/>
                    </a:lnTo>
                    <a:lnTo>
                      <a:pt x="152" y="4"/>
                    </a:lnTo>
                    <a:lnTo>
                      <a:pt x="194" y="2"/>
                    </a:lnTo>
                    <a:lnTo>
                      <a:pt x="200" y="0"/>
                    </a:lnTo>
                    <a:lnTo>
                      <a:pt x="202" y="44"/>
                    </a:lnTo>
                    <a:lnTo>
                      <a:pt x="216" y="44"/>
                    </a:lnTo>
                    <a:lnTo>
                      <a:pt x="230" y="60"/>
                    </a:lnTo>
                    <a:lnTo>
                      <a:pt x="228" y="84"/>
                    </a:lnTo>
                    <a:lnTo>
                      <a:pt x="250" y="98"/>
                    </a:lnTo>
                    <a:lnTo>
                      <a:pt x="268" y="114"/>
                    </a:lnTo>
                    <a:lnTo>
                      <a:pt x="254" y="136"/>
                    </a:lnTo>
                    <a:lnTo>
                      <a:pt x="290" y="178"/>
                    </a:lnTo>
                    <a:lnTo>
                      <a:pt x="284" y="190"/>
                    </a:lnTo>
                    <a:lnTo>
                      <a:pt x="264" y="186"/>
                    </a:lnTo>
                    <a:lnTo>
                      <a:pt x="258" y="206"/>
                    </a:lnTo>
                    <a:lnTo>
                      <a:pt x="274" y="216"/>
                    </a:lnTo>
                    <a:lnTo>
                      <a:pt x="292" y="226"/>
                    </a:lnTo>
                    <a:lnTo>
                      <a:pt x="292" y="244"/>
                    </a:lnTo>
                    <a:lnTo>
                      <a:pt x="274" y="248"/>
                    </a:lnTo>
                    <a:lnTo>
                      <a:pt x="280" y="286"/>
                    </a:lnTo>
                    <a:lnTo>
                      <a:pt x="270" y="292"/>
                    </a:lnTo>
                    <a:lnTo>
                      <a:pt x="256" y="284"/>
                    </a:lnTo>
                    <a:lnTo>
                      <a:pt x="238" y="276"/>
                    </a:lnTo>
                    <a:lnTo>
                      <a:pt x="216" y="288"/>
                    </a:lnTo>
                    <a:lnTo>
                      <a:pt x="198" y="298"/>
                    </a:lnTo>
                    <a:lnTo>
                      <a:pt x="188" y="310"/>
                    </a:lnTo>
                    <a:lnTo>
                      <a:pt x="174" y="298"/>
                    </a:lnTo>
                    <a:lnTo>
                      <a:pt x="164" y="300"/>
                    </a:lnTo>
                    <a:lnTo>
                      <a:pt x="142" y="308"/>
                    </a:lnTo>
                    <a:lnTo>
                      <a:pt x="126" y="296"/>
                    </a:lnTo>
                    <a:lnTo>
                      <a:pt x="118" y="272"/>
                    </a:lnTo>
                    <a:lnTo>
                      <a:pt x="94" y="262"/>
                    </a:lnTo>
                    <a:lnTo>
                      <a:pt x="94" y="234"/>
                    </a:lnTo>
                    <a:lnTo>
                      <a:pt x="86" y="222"/>
                    </a:lnTo>
                    <a:lnTo>
                      <a:pt x="68" y="218"/>
                    </a:lnTo>
                    <a:lnTo>
                      <a:pt x="44" y="194"/>
                    </a:lnTo>
                    <a:lnTo>
                      <a:pt x="26" y="182"/>
                    </a:lnTo>
                    <a:lnTo>
                      <a:pt x="4" y="180"/>
                    </a:lnTo>
                    <a:lnTo>
                      <a:pt x="0" y="178"/>
                    </a:lnTo>
                    <a:lnTo>
                      <a:pt x="8" y="176"/>
                    </a:lnTo>
                    <a:lnTo>
                      <a:pt x="20" y="172"/>
                    </a:lnTo>
                    <a:lnTo>
                      <a:pt x="40" y="164"/>
                    </a:lnTo>
                    <a:lnTo>
                      <a:pt x="60" y="140"/>
                    </a:lnTo>
                    <a:lnTo>
                      <a:pt x="72" y="118"/>
                    </a:lnTo>
                    <a:lnTo>
                      <a:pt x="60" y="96"/>
                    </a:lnTo>
                    <a:lnTo>
                      <a:pt x="62" y="76"/>
                    </a:lnTo>
                    <a:lnTo>
                      <a:pt x="46" y="72"/>
                    </a:lnTo>
                    <a:lnTo>
                      <a:pt x="42" y="4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8" name="Suffolk"/>
              <p:cNvSpPr>
                <a:spLocks/>
              </p:cNvSpPr>
              <p:nvPr/>
            </p:nvSpPr>
            <p:spPr bwMode="auto">
              <a:xfrm>
                <a:off x="6895823" y="5447501"/>
                <a:ext cx="503919" cy="397624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90" y="72"/>
                  </a:cxn>
                  <a:cxn ang="0">
                    <a:pos x="120" y="96"/>
                  </a:cxn>
                  <a:cxn ang="0">
                    <a:pos x="162" y="92"/>
                  </a:cxn>
                  <a:cxn ang="0">
                    <a:pos x="226" y="104"/>
                  </a:cxn>
                  <a:cxn ang="0">
                    <a:pos x="284" y="52"/>
                  </a:cxn>
                  <a:cxn ang="0">
                    <a:pos x="334" y="36"/>
                  </a:cxn>
                  <a:cxn ang="0">
                    <a:pos x="328" y="4"/>
                  </a:cxn>
                  <a:cxn ang="0">
                    <a:pos x="358" y="0"/>
                  </a:cxn>
                  <a:cxn ang="0">
                    <a:pos x="356" y="56"/>
                  </a:cxn>
                  <a:cxn ang="0">
                    <a:pos x="358" y="86"/>
                  </a:cxn>
                  <a:cxn ang="0">
                    <a:pos x="346" y="116"/>
                  </a:cxn>
                  <a:cxn ang="0">
                    <a:pos x="334" y="146"/>
                  </a:cxn>
                  <a:cxn ang="0">
                    <a:pos x="336" y="180"/>
                  </a:cxn>
                  <a:cxn ang="0">
                    <a:pos x="332" y="214"/>
                  </a:cxn>
                  <a:cxn ang="0">
                    <a:pos x="316" y="228"/>
                  </a:cxn>
                  <a:cxn ang="0">
                    <a:pos x="292" y="244"/>
                  </a:cxn>
                  <a:cxn ang="0">
                    <a:pos x="276" y="276"/>
                  </a:cxn>
                  <a:cxn ang="0">
                    <a:pos x="242" y="260"/>
                  </a:cxn>
                  <a:cxn ang="0">
                    <a:pos x="250" y="280"/>
                  </a:cxn>
                  <a:cxn ang="0">
                    <a:pos x="244" y="284"/>
                  </a:cxn>
                  <a:cxn ang="0">
                    <a:pos x="216" y="276"/>
                  </a:cxn>
                  <a:cxn ang="0">
                    <a:pos x="208" y="284"/>
                  </a:cxn>
                  <a:cxn ang="0">
                    <a:pos x="174" y="268"/>
                  </a:cxn>
                  <a:cxn ang="0">
                    <a:pos x="120" y="258"/>
                  </a:cxn>
                  <a:cxn ang="0">
                    <a:pos x="90" y="230"/>
                  </a:cxn>
                  <a:cxn ang="0">
                    <a:pos x="26" y="242"/>
                  </a:cxn>
                  <a:cxn ang="0">
                    <a:pos x="38" y="202"/>
                  </a:cxn>
                  <a:cxn ang="0">
                    <a:pos x="24" y="176"/>
                  </a:cxn>
                  <a:cxn ang="0">
                    <a:pos x="10" y="144"/>
                  </a:cxn>
                  <a:cxn ang="0">
                    <a:pos x="36" y="134"/>
                  </a:cxn>
                  <a:cxn ang="0">
                    <a:pos x="14" y="72"/>
                  </a:cxn>
                </a:cxnLst>
                <a:rect l="0" t="0" r="r" b="b"/>
                <a:pathLst>
                  <a:path w="364" h="288">
                    <a:moveTo>
                      <a:pt x="14" y="72"/>
                    </a:moveTo>
                    <a:lnTo>
                      <a:pt x="38" y="80"/>
                    </a:lnTo>
                    <a:lnTo>
                      <a:pt x="52" y="74"/>
                    </a:lnTo>
                    <a:lnTo>
                      <a:pt x="90" y="72"/>
                    </a:lnTo>
                    <a:lnTo>
                      <a:pt x="92" y="92"/>
                    </a:lnTo>
                    <a:lnTo>
                      <a:pt x="120" y="96"/>
                    </a:lnTo>
                    <a:lnTo>
                      <a:pt x="142" y="88"/>
                    </a:lnTo>
                    <a:lnTo>
                      <a:pt x="162" y="92"/>
                    </a:lnTo>
                    <a:lnTo>
                      <a:pt x="196" y="100"/>
                    </a:lnTo>
                    <a:lnTo>
                      <a:pt x="226" y="104"/>
                    </a:lnTo>
                    <a:lnTo>
                      <a:pt x="260" y="74"/>
                    </a:lnTo>
                    <a:lnTo>
                      <a:pt x="284" y="52"/>
                    </a:lnTo>
                    <a:lnTo>
                      <a:pt x="318" y="52"/>
                    </a:lnTo>
                    <a:lnTo>
                      <a:pt x="334" y="36"/>
                    </a:lnTo>
                    <a:lnTo>
                      <a:pt x="316" y="20"/>
                    </a:lnTo>
                    <a:lnTo>
                      <a:pt x="328" y="4"/>
                    </a:lnTo>
                    <a:lnTo>
                      <a:pt x="340" y="2"/>
                    </a:lnTo>
                    <a:lnTo>
                      <a:pt x="358" y="0"/>
                    </a:lnTo>
                    <a:lnTo>
                      <a:pt x="364" y="40"/>
                    </a:lnTo>
                    <a:lnTo>
                      <a:pt x="356" y="56"/>
                    </a:lnTo>
                    <a:lnTo>
                      <a:pt x="358" y="78"/>
                    </a:lnTo>
                    <a:lnTo>
                      <a:pt x="358" y="86"/>
                    </a:lnTo>
                    <a:lnTo>
                      <a:pt x="356" y="96"/>
                    </a:lnTo>
                    <a:lnTo>
                      <a:pt x="346" y="116"/>
                    </a:lnTo>
                    <a:lnTo>
                      <a:pt x="340" y="124"/>
                    </a:lnTo>
                    <a:lnTo>
                      <a:pt x="334" y="146"/>
                    </a:lnTo>
                    <a:lnTo>
                      <a:pt x="336" y="164"/>
                    </a:lnTo>
                    <a:lnTo>
                      <a:pt x="336" y="180"/>
                    </a:lnTo>
                    <a:lnTo>
                      <a:pt x="334" y="200"/>
                    </a:lnTo>
                    <a:lnTo>
                      <a:pt x="332" y="214"/>
                    </a:lnTo>
                    <a:lnTo>
                      <a:pt x="324" y="220"/>
                    </a:lnTo>
                    <a:lnTo>
                      <a:pt x="316" y="228"/>
                    </a:lnTo>
                    <a:lnTo>
                      <a:pt x="296" y="236"/>
                    </a:lnTo>
                    <a:lnTo>
                      <a:pt x="292" y="244"/>
                    </a:lnTo>
                    <a:lnTo>
                      <a:pt x="286" y="258"/>
                    </a:lnTo>
                    <a:lnTo>
                      <a:pt x="276" y="276"/>
                    </a:lnTo>
                    <a:lnTo>
                      <a:pt x="268" y="288"/>
                    </a:lnTo>
                    <a:lnTo>
                      <a:pt x="242" y="260"/>
                    </a:lnTo>
                    <a:lnTo>
                      <a:pt x="242" y="268"/>
                    </a:lnTo>
                    <a:lnTo>
                      <a:pt x="250" y="280"/>
                    </a:lnTo>
                    <a:lnTo>
                      <a:pt x="248" y="284"/>
                    </a:lnTo>
                    <a:lnTo>
                      <a:pt x="244" y="284"/>
                    </a:lnTo>
                    <a:lnTo>
                      <a:pt x="224" y="276"/>
                    </a:lnTo>
                    <a:lnTo>
                      <a:pt x="216" y="276"/>
                    </a:lnTo>
                    <a:lnTo>
                      <a:pt x="210" y="278"/>
                    </a:lnTo>
                    <a:lnTo>
                      <a:pt x="208" y="284"/>
                    </a:lnTo>
                    <a:lnTo>
                      <a:pt x="198" y="282"/>
                    </a:lnTo>
                    <a:lnTo>
                      <a:pt x="174" y="268"/>
                    </a:lnTo>
                    <a:lnTo>
                      <a:pt x="148" y="266"/>
                    </a:lnTo>
                    <a:lnTo>
                      <a:pt x="120" y="258"/>
                    </a:lnTo>
                    <a:lnTo>
                      <a:pt x="112" y="246"/>
                    </a:lnTo>
                    <a:lnTo>
                      <a:pt x="90" y="230"/>
                    </a:lnTo>
                    <a:lnTo>
                      <a:pt x="44" y="230"/>
                    </a:lnTo>
                    <a:lnTo>
                      <a:pt x="26" y="242"/>
                    </a:lnTo>
                    <a:lnTo>
                      <a:pt x="20" y="206"/>
                    </a:lnTo>
                    <a:lnTo>
                      <a:pt x="38" y="202"/>
                    </a:lnTo>
                    <a:lnTo>
                      <a:pt x="38" y="184"/>
                    </a:lnTo>
                    <a:lnTo>
                      <a:pt x="24" y="176"/>
                    </a:lnTo>
                    <a:lnTo>
                      <a:pt x="4" y="164"/>
                    </a:lnTo>
                    <a:lnTo>
                      <a:pt x="10" y="144"/>
                    </a:lnTo>
                    <a:lnTo>
                      <a:pt x="30" y="148"/>
                    </a:lnTo>
                    <a:lnTo>
                      <a:pt x="36" y="134"/>
                    </a:lnTo>
                    <a:lnTo>
                      <a:pt x="0" y="94"/>
                    </a:lnTo>
                    <a:lnTo>
                      <a:pt x="14" y="7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9" name="Norfolk"/>
              <p:cNvSpPr>
                <a:spLocks/>
              </p:cNvSpPr>
              <p:nvPr/>
            </p:nvSpPr>
            <p:spPr bwMode="auto">
              <a:xfrm>
                <a:off x="6821022" y="5229004"/>
                <a:ext cx="570846" cy="362192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6" y="98"/>
                  </a:cxn>
                  <a:cxn ang="0">
                    <a:pos x="16" y="86"/>
                  </a:cxn>
                  <a:cxn ang="0">
                    <a:pos x="32" y="86"/>
                  </a:cxn>
                  <a:cxn ang="0">
                    <a:pos x="46" y="98"/>
                  </a:cxn>
                  <a:cxn ang="0">
                    <a:pos x="46" y="92"/>
                  </a:cxn>
                  <a:cxn ang="0">
                    <a:pos x="68" y="70"/>
                  </a:cxn>
                  <a:cxn ang="0">
                    <a:pos x="70" y="64"/>
                  </a:cxn>
                  <a:cxn ang="0">
                    <a:pos x="74" y="26"/>
                  </a:cxn>
                  <a:cxn ang="0">
                    <a:pos x="78" y="16"/>
                  </a:cxn>
                  <a:cxn ang="0">
                    <a:pos x="86" y="10"/>
                  </a:cxn>
                  <a:cxn ang="0">
                    <a:pos x="92" y="12"/>
                  </a:cxn>
                  <a:cxn ang="0">
                    <a:pos x="98" y="16"/>
                  </a:cxn>
                  <a:cxn ang="0">
                    <a:pos x="116" y="8"/>
                  </a:cxn>
                  <a:cxn ang="0">
                    <a:pos x="128" y="8"/>
                  </a:cxn>
                  <a:cxn ang="0">
                    <a:pos x="146" y="12"/>
                  </a:cxn>
                  <a:cxn ang="0">
                    <a:pos x="164" y="12"/>
                  </a:cxn>
                  <a:cxn ang="0">
                    <a:pos x="172" y="6"/>
                  </a:cxn>
                  <a:cxn ang="0">
                    <a:pos x="178" y="12"/>
                  </a:cxn>
                  <a:cxn ang="0">
                    <a:pos x="192" y="12"/>
                  </a:cxn>
                  <a:cxn ang="0">
                    <a:pos x="206" y="10"/>
                  </a:cxn>
                  <a:cxn ang="0">
                    <a:pos x="202" y="6"/>
                  </a:cxn>
                  <a:cxn ang="0">
                    <a:pos x="198" y="2"/>
                  </a:cxn>
                  <a:cxn ang="0">
                    <a:pos x="202" y="0"/>
                  </a:cxn>
                  <a:cxn ang="0">
                    <a:pos x="214" y="4"/>
                  </a:cxn>
                  <a:cxn ang="0">
                    <a:pos x="230" y="10"/>
                  </a:cxn>
                  <a:cxn ang="0">
                    <a:pos x="240" y="10"/>
                  </a:cxn>
                  <a:cxn ang="0">
                    <a:pos x="268" y="12"/>
                  </a:cxn>
                  <a:cxn ang="0">
                    <a:pos x="280" y="14"/>
                  </a:cxn>
                  <a:cxn ang="0">
                    <a:pos x="332" y="46"/>
                  </a:cxn>
                  <a:cxn ang="0">
                    <a:pos x="364" y="66"/>
                  </a:cxn>
                  <a:cxn ang="0">
                    <a:pos x="380" y="80"/>
                  </a:cxn>
                  <a:cxn ang="0">
                    <a:pos x="404" y="120"/>
                  </a:cxn>
                  <a:cxn ang="0">
                    <a:pos x="406" y="130"/>
                  </a:cxn>
                  <a:cxn ang="0">
                    <a:pos x="412" y="158"/>
                  </a:cxn>
                  <a:cxn ang="0">
                    <a:pos x="382" y="162"/>
                  </a:cxn>
                  <a:cxn ang="0">
                    <a:pos x="372" y="176"/>
                  </a:cxn>
                  <a:cxn ang="0">
                    <a:pos x="388" y="194"/>
                  </a:cxn>
                  <a:cxn ang="0">
                    <a:pos x="370" y="210"/>
                  </a:cxn>
                  <a:cxn ang="0">
                    <a:pos x="336" y="210"/>
                  </a:cxn>
                  <a:cxn ang="0">
                    <a:pos x="302" y="242"/>
                  </a:cxn>
                  <a:cxn ang="0">
                    <a:pos x="278" y="262"/>
                  </a:cxn>
                  <a:cxn ang="0">
                    <a:pos x="254" y="258"/>
                  </a:cxn>
                  <a:cxn ang="0">
                    <a:pos x="194" y="244"/>
                  </a:cxn>
                  <a:cxn ang="0">
                    <a:pos x="174" y="254"/>
                  </a:cxn>
                  <a:cxn ang="0">
                    <a:pos x="144" y="248"/>
                  </a:cxn>
                  <a:cxn ang="0">
                    <a:pos x="142" y="230"/>
                  </a:cxn>
                  <a:cxn ang="0">
                    <a:pos x="106" y="232"/>
                  </a:cxn>
                  <a:cxn ang="0">
                    <a:pos x="92" y="238"/>
                  </a:cxn>
                  <a:cxn ang="0">
                    <a:pos x="68" y="230"/>
                  </a:cxn>
                  <a:cxn ang="0">
                    <a:pos x="46" y="212"/>
                  </a:cxn>
                  <a:cxn ang="0">
                    <a:pos x="28" y="198"/>
                  </a:cxn>
                  <a:cxn ang="0">
                    <a:pos x="30" y="176"/>
                  </a:cxn>
                  <a:cxn ang="0">
                    <a:pos x="14" y="160"/>
                  </a:cxn>
                  <a:cxn ang="0">
                    <a:pos x="0" y="160"/>
                  </a:cxn>
                  <a:cxn ang="0">
                    <a:pos x="0" y="116"/>
                  </a:cxn>
                </a:cxnLst>
                <a:rect l="0" t="0" r="r" b="b"/>
                <a:pathLst>
                  <a:path w="412" h="262">
                    <a:moveTo>
                      <a:pt x="0" y="116"/>
                    </a:moveTo>
                    <a:lnTo>
                      <a:pt x="6" y="98"/>
                    </a:lnTo>
                    <a:lnTo>
                      <a:pt x="16" y="86"/>
                    </a:lnTo>
                    <a:lnTo>
                      <a:pt x="32" y="86"/>
                    </a:lnTo>
                    <a:lnTo>
                      <a:pt x="46" y="98"/>
                    </a:lnTo>
                    <a:lnTo>
                      <a:pt x="46" y="92"/>
                    </a:lnTo>
                    <a:lnTo>
                      <a:pt x="68" y="70"/>
                    </a:lnTo>
                    <a:lnTo>
                      <a:pt x="70" y="64"/>
                    </a:lnTo>
                    <a:lnTo>
                      <a:pt x="74" y="26"/>
                    </a:lnTo>
                    <a:lnTo>
                      <a:pt x="78" y="16"/>
                    </a:lnTo>
                    <a:lnTo>
                      <a:pt x="86" y="10"/>
                    </a:lnTo>
                    <a:lnTo>
                      <a:pt x="92" y="12"/>
                    </a:lnTo>
                    <a:lnTo>
                      <a:pt x="98" y="16"/>
                    </a:lnTo>
                    <a:lnTo>
                      <a:pt x="116" y="8"/>
                    </a:lnTo>
                    <a:lnTo>
                      <a:pt x="128" y="8"/>
                    </a:lnTo>
                    <a:lnTo>
                      <a:pt x="146" y="12"/>
                    </a:lnTo>
                    <a:lnTo>
                      <a:pt x="164" y="12"/>
                    </a:lnTo>
                    <a:lnTo>
                      <a:pt x="172" y="6"/>
                    </a:lnTo>
                    <a:lnTo>
                      <a:pt x="178" y="12"/>
                    </a:lnTo>
                    <a:lnTo>
                      <a:pt x="192" y="12"/>
                    </a:lnTo>
                    <a:lnTo>
                      <a:pt x="206" y="10"/>
                    </a:lnTo>
                    <a:lnTo>
                      <a:pt x="202" y="6"/>
                    </a:lnTo>
                    <a:lnTo>
                      <a:pt x="198" y="2"/>
                    </a:lnTo>
                    <a:lnTo>
                      <a:pt x="202" y="0"/>
                    </a:lnTo>
                    <a:lnTo>
                      <a:pt x="214" y="4"/>
                    </a:lnTo>
                    <a:lnTo>
                      <a:pt x="230" y="10"/>
                    </a:lnTo>
                    <a:lnTo>
                      <a:pt x="240" y="10"/>
                    </a:lnTo>
                    <a:lnTo>
                      <a:pt x="268" y="12"/>
                    </a:lnTo>
                    <a:lnTo>
                      <a:pt x="280" y="14"/>
                    </a:lnTo>
                    <a:lnTo>
                      <a:pt x="332" y="46"/>
                    </a:lnTo>
                    <a:lnTo>
                      <a:pt x="364" y="66"/>
                    </a:lnTo>
                    <a:lnTo>
                      <a:pt x="380" y="80"/>
                    </a:lnTo>
                    <a:lnTo>
                      <a:pt x="404" y="120"/>
                    </a:lnTo>
                    <a:lnTo>
                      <a:pt x="406" y="130"/>
                    </a:lnTo>
                    <a:lnTo>
                      <a:pt x="412" y="158"/>
                    </a:lnTo>
                    <a:lnTo>
                      <a:pt x="382" y="162"/>
                    </a:lnTo>
                    <a:lnTo>
                      <a:pt x="372" y="176"/>
                    </a:lnTo>
                    <a:lnTo>
                      <a:pt x="388" y="194"/>
                    </a:lnTo>
                    <a:lnTo>
                      <a:pt x="370" y="210"/>
                    </a:lnTo>
                    <a:lnTo>
                      <a:pt x="336" y="210"/>
                    </a:lnTo>
                    <a:lnTo>
                      <a:pt x="302" y="242"/>
                    </a:lnTo>
                    <a:lnTo>
                      <a:pt x="278" y="262"/>
                    </a:lnTo>
                    <a:lnTo>
                      <a:pt x="254" y="258"/>
                    </a:lnTo>
                    <a:lnTo>
                      <a:pt x="194" y="244"/>
                    </a:lnTo>
                    <a:lnTo>
                      <a:pt x="174" y="254"/>
                    </a:lnTo>
                    <a:lnTo>
                      <a:pt x="144" y="248"/>
                    </a:lnTo>
                    <a:lnTo>
                      <a:pt x="142" y="230"/>
                    </a:lnTo>
                    <a:lnTo>
                      <a:pt x="106" y="232"/>
                    </a:lnTo>
                    <a:lnTo>
                      <a:pt x="92" y="238"/>
                    </a:lnTo>
                    <a:lnTo>
                      <a:pt x="68" y="230"/>
                    </a:lnTo>
                    <a:lnTo>
                      <a:pt x="46" y="212"/>
                    </a:lnTo>
                    <a:lnTo>
                      <a:pt x="28" y="198"/>
                    </a:lnTo>
                    <a:lnTo>
                      <a:pt x="30" y="176"/>
                    </a:lnTo>
                    <a:lnTo>
                      <a:pt x="14" y="160"/>
                    </a:lnTo>
                    <a:lnTo>
                      <a:pt x="0" y="160"/>
                    </a:lnTo>
                    <a:lnTo>
                      <a:pt x="0" y="116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0" name="Liecestershire"/>
              <p:cNvSpPr>
                <a:spLocks/>
              </p:cNvSpPr>
              <p:nvPr/>
            </p:nvSpPr>
            <p:spPr bwMode="auto">
              <a:xfrm>
                <a:off x="6173407" y="5250657"/>
                <a:ext cx="423213" cy="374003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0" y="122"/>
                  </a:cxn>
                  <a:cxn ang="0">
                    <a:pos x="4" y="120"/>
                  </a:cxn>
                  <a:cxn ang="0">
                    <a:pos x="10" y="116"/>
                  </a:cxn>
                  <a:cxn ang="0">
                    <a:pos x="12" y="92"/>
                  </a:cxn>
                  <a:cxn ang="0">
                    <a:pos x="36" y="84"/>
                  </a:cxn>
                  <a:cxn ang="0">
                    <a:pos x="48" y="60"/>
                  </a:cxn>
                  <a:cxn ang="0">
                    <a:pos x="80" y="42"/>
                  </a:cxn>
                  <a:cxn ang="0">
                    <a:pos x="92" y="76"/>
                  </a:cxn>
                  <a:cxn ang="0">
                    <a:pos x="100" y="86"/>
                  </a:cxn>
                  <a:cxn ang="0">
                    <a:pos x="110" y="84"/>
                  </a:cxn>
                  <a:cxn ang="0">
                    <a:pos x="122" y="74"/>
                  </a:cxn>
                  <a:cxn ang="0">
                    <a:pos x="152" y="72"/>
                  </a:cxn>
                  <a:cxn ang="0">
                    <a:pos x="182" y="24"/>
                  </a:cxn>
                  <a:cxn ang="0">
                    <a:pos x="204" y="0"/>
                  </a:cxn>
                  <a:cxn ang="0">
                    <a:pos x="206" y="36"/>
                  </a:cxn>
                  <a:cxn ang="0">
                    <a:pos x="226" y="66"/>
                  </a:cxn>
                  <a:cxn ang="0">
                    <a:pos x="244" y="100"/>
                  </a:cxn>
                  <a:cxn ang="0">
                    <a:pos x="274" y="100"/>
                  </a:cxn>
                  <a:cxn ang="0">
                    <a:pos x="292" y="114"/>
                  </a:cxn>
                  <a:cxn ang="0">
                    <a:pos x="306" y="124"/>
                  </a:cxn>
                  <a:cxn ang="0">
                    <a:pos x="294" y="140"/>
                  </a:cxn>
                  <a:cxn ang="0">
                    <a:pos x="292" y="148"/>
                  </a:cxn>
                  <a:cxn ang="0">
                    <a:pos x="276" y="176"/>
                  </a:cxn>
                  <a:cxn ang="0">
                    <a:pos x="254" y="182"/>
                  </a:cxn>
                  <a:cxn ang="0">
                    <a:pos x="230" y="200"/>
                  </a:cxn>
                  <a:cxn ang="0">
                    <a:pos x="200" y="204"/>
                  </a:cxn>
                  <a:cxn ang="0">
                    <a:pos x="186" y="222"/>
                  </a:cxn>
                  <a:cxn ang="0">
                    <a:pos x="162" y="226"/>
                  </a:cxn>
                  <a:cxn ang="0">
                    <a:pos x="140" y="240"/>
                  </a:cxn>
                  <a:cxn ang="0">
                    <a:pos x="132" y="246"/>
                  </a:cxn>
                  <a:cxn ang="0">
                    <a:pos x="112" y="270"/>
                  </a:cxn>
                  <a:cxn ang="0">
                    <a:pos x="104" y="262"/>
                  </a:cxn>
                  <a:cxn ang="0">
                    <a:pos x="82" y="222"/>
                  </a:cxn>
                  <a:cxn ang="0">
                    <a:pos x="62" y="208"/>
                  </a:cxn>
                  <a:cxn ang="0">
                    <a:pos x="42" y="200"/>
                  </a:cxn>
                  <a:cxn ang="0">
                    <a:pos x="2" y="180"/>
                  </a:cxn>
                  <a:cxn ang="0">
                    <a:pos x="0" y="164"/>
                  </a:cxn>
                  <a:cxn ang="0">
                    <a:pos x="12" y="148"/>
                  </a:cxn>
                  <a:cxn ang="0">
                    <a:pos x="10" y="140"/>
                  </a:cxn>
                  <a:cxn ang="0">
                    <a:pos x="0" y="132"/>
                  </a:cxn>
                </a:cxnLst>
                <a:rect l="0" t="0" r="r" b="b"/>
                <a:pathLst>
                  <a:path w="306" h="270">
                    <a:moveTo>
                      <a:pt x="0" y="132"/>
                    </a:moveTo>
                    <a:lnTo>
                      <a:pt x="0" y="122"/>
                    </a:lnTo>
                    <a:lnTo>
                      <a:pt x="4" y="120"/>
                    </a:lnTo>
                    <a:lnTo>
                      <a:pt x="10" y="116"/>
                    </a:lnTo>
                    <a:lnTo>
                      <a:pt x="12" y="92"/>
                    </a:lnTo>
                    <a:lnTo>
                      <a:pt x="36" y="84"/>
                    </a:lnTo>
                    <a:lnTo>
                      <a:pt x="48" y="60"/>
                    </a:lnTo>
                    <a:lnTo>
                      <a:pt x="80" y="42"/>
                    </a:lnTo>
                    <a:lnTo>
                      <a:pt x="92" y="76"/>
                    </a:lnTo>
                    <a:lnTo>
                      <a:pt x="100" y="86"/>
                    </a:lnTo>
                    <a:lnTo>
                      <a:pt x="110" y="84"/>
                    </a:lnTo>
                    <a:lnTo>
                      <a:pt x="122" y="74"/>
                    </a:lnTo>
                    <a:lnTo>
                      <a:pt x="152" y="72"/>
                    </a:lnTo>
                    <a:lnTo>
                      <a:pt x="182" y="24"/>
                    </a:lnTo>
                    <a:lnTo>
                      <a:pt x="204" y="0"/>
                    </a:lnTo>
                    <a:lnTo>
                      <a:pt x="206" y="36"/>
                    </a:lnTo>
                    <a:lnTo>
                      <a:pt x="226" y="66"/>
                    </a:lnTo>
                    <a:lnTo>
                      <a:pt x="244" y="100"/>
                    </a:lnTo>
                    <a:lnTo>
                      <a:pt x="274" y="100"/>
                    </a:lnTo>
                    <a:lnTo>
                      <a:pt x="292" y="114"/>
                    </a:lnTo>
                    <a:lnTo>
                      <a:pt x="306" y="124"/>
                    </a:lnTo>
                    <a:lnTo>
                      <a:pt x="294" y="140"/>
                    </a:lnTo>
                    <a:lnTo>
                      <a:pt x="292" y="148"/>
                    </a:lnTo>
                    <a:lnTo>
                      <a:pt x="276" y="176"/>
                    </a:lnTo>
                    <a:lnTo>
                      <a:pt x="254" y="182"/>
                    </a:lnTo>
                    <a:lnTo>
                      <a:pt x="230" y="200"/>
                    </a:lnTo>
                    <a:lnTo>
                      <a:pt x="200" y="204"/>
                    </a:lnTo>
                    <a:lnTo>
                      <a:pt x="186" y="222"/>
                    </a:lnTo>
                    <a:lnTo>
                      <a:pt x="162" y="226"/>
                    </a:lnTo>
                    <a:lnTo>
                      <a:pt x="140" y="240"/>
                    </a:lnTo>
                    <a:lnTo>
                      <a:pt x="132" y="246"/>
                    </a:lnTo>
                    <a:lnTo>
                      <a:pt x="112" y="270"/>
                    </a:lnTo>
                    <a:lnTo>
                      <a:pt x="104" y="262"/>
                    </a:lnTo>
                    <a:lnTo>
                      <a:pt x="82" y="222"/>
                    </a:lnTo>
                    <a:lnTo>
                      <a:pt x="62" y="208"/>
                    </a:lnTo>
                    <a:lnTo>
                      <a:pt x="42" y="200"/>
                    </a:lnTo>
                    <a:lnTo>
                      <a:pt x="2" y="180"/>
                    </a:lnTo>
                    <a:lnTo>
                      <a:pt x="0" y="164"/>
                    </a:lnTo>
                    <a:lnTo>
                      <a:pt x="12" y="148"/>
                    </a:lnTo>
                    <a:lnTo>
                      <a:pt x="10" y="140"/>
                    </a:lnTo>
                    <a:lnTo>
                      <a:pt x="0" y="13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1" name="Hereford and Worcester"/>
              <p:cNvSpPr>
                <a:spLocks/>
              </p:cNvSpPr>
              <p:nvPr/>
            </p:nvSpPr>
            <p:spPr bwMode="auto">
              <a:xfrm>
                <a:off x="5618308" y="5577417"/>
                <a:ext cx="507856" cy="395655"/>
              </a:xfrm>
              <a:custGeom>
                <a:avLst/>
                <a:gdLst/>
                <a:ahLst/>
                <a:cxnLst>
                  <a:cxn ang="0">
                    <a:pos x="368" y="152"/>
                  </a:cxn>
                  <a:cxn ang="0">
                    <a:pos x="358" y="158"/>
                  </a:cxn>
                  <a:cxn ang="0">
                    <a:pos x="352" y="170"/>
                  </a:cxn>
                  <a:cxn ang="0">
                    <a:pos x="358" y="188"/>
                  </a:cxn>
                  <a:cxn ang="0">
                    <a:pos x="342" y="192"/>
                  </a:cxn>
                  <a:cxn ang="0">
                    <a:pos x="328" y="180"/>
                  </a:cxn>
                  <a:cxn ang="0">
                    <a:pos x="304" y="184"/>
                  </a:cxn>
                  <a:cxn ang="0">
                    <a:pos x="276" y="194"/>
                  </a:cxn>
                  <a:cxn ang="0">
                    <a:pos x="266" y="176"/>
                  </a:cxn>
                  <a:cxn ang="0">
                    <a:pos x="260" y="172"/>
                  </a:cxn>
                  <a:cxn ang="0">
                    <a:pos x="248" y="176"/>
                  </a:cxn>
                  <a:cxn ang="0">
                    <a:pos x="248" y="194"/>
                  </a:cxn>
                  <a:cxn ang="0">
                    <a:pos x="228" y="206"/>
                  </a:cxn>
                  <a:cxn ang="0">
                    <a:pos x="210" y="220"/>
                  </a:cxn>
                  <a:cxn ang="0">
                    <a:pos x="204" y="206"/>
                  </a:cxn>
                  <a:cxn ang="0">
                    <a:pos x="194" y="200"/>
                  </a:cxn>
                  <a:cxn ang="0">
                    <a:pos x="178" y="196"/>
                  </a:cxn>
                  <a:cxn ang="0">
                    <a:pos x="164" y="202"/>
                  </a:cxn>
                  <a:cxn ang="0">
                    <a:pos x="168" y="218"/>
                  </a:cxn>
                  <a:cxn ang="0">
                    <a:pos x="180" y="236"/>
                  </a:cxn>
                  <a:cxn ang="0">
                    <a:pos x="172" y="256"/>
                  </a:cxn>
                  <a:cxn ang="0">
                    <a:pos x="122" y="286"/>
                  </a:cxn>
                  <a:cxn ang="0">
                    <a:pos x="100" y="272"/>
                  </a:cxn>
                  <a:cxn ang="0">
                    <a:pos x="80" y="256"/>
                  </a:cxn>
                  <a:cxn ang="0">
                    <a:pos x="62" y="240"/>
                  </a:cxn>
                  <a:cxn ang="0">
                    <a:pos x="54" y="238"/>
                  </a:cxn>
                  <a:cxn ang="0">
                    <a:pos x="46" y="252"/>
                  </a:cxn>
                  <a:cxn ang="0">
                    <a:pos x="22" y="234"/>
                  </a:cxn>
                  <a:cxn ang="0">
                    <a:pos x="10" y="206"/>
                  </a:cxn>
                  <a:cxn ang="0">
                    <a:pos x="0" y="168"/>
                  </a:cxn>
                  <a:cxn ang="0">
                    <a:pos x="4" y="130"/>
                  </a:cxn>
                  <a:cxn ang="0">
                    <a:pos x="16" y="104"/>
                  </a:cxn>
                  <a:cxn ang="0">
                    <a:pos x="28" y="82"/>
                  </a:cxn>
                  <a:cxn ang="0">
                    <a:pos x="38" y="62"/>
                  </a:cxn>
                  <a:cxn ang="0">
                    <a:pos x="54" y="44"/>
                  </a:cxn>
                  <a:cxn ang="0">
                    <a:pos x="78" y="44"/>
                  </a:cxn>
                  <a:cxn ang="0">
                    <a:pos x="82" y="64"/>
                  </a:cxn>
                  <a:cxn ang="0">
                    <a:pos x="96" y="74"/>
                  </a:cxn>
                  <a:cxn ang="0">
                    <a:pos x="124" y="68"/>
                  </a:cxn>
                  <a:cxn ang="0">
                    <a:pos x="154" y="66"/>
                  </a:cxn>
                  <a:cxn ang="0">
                    <a:pos x="180" y="44"/>
                  </a:cxn>
                  <a:cxn ang="0">
                    <a:pos x="190" y="16"/>
                  </a:cxn>
                  <a:cxn ang="0">
                    <a:pos x="210" y="12"/>
                  </a:cxn>
                  <a:cxn ang="0">
                    <a:pos x="226" y="10"/>
                  </a:cxn>
                  <a:cxn ang="0">
                    <a:pos x="248" y="8"/>
                  </a:cxn>
                  <a:cxn ang="0">
                    <a:pos x="268" y="0"/>
                  </a:cxn>
                  <a:cxn ang="0">
                    <a:pos x="290" y="12"/>
                  </a:cxn>
                  <a:cxn ang="0">
                    <a:pos x="292" y="28"/>
                  </a:cxn>
                  <a:cxn ang="0">
                    <a:pos x="314" y="28"/>
                  </a:cxn>
                  <a:cxn ang="0">
                    <a:pos x="328" y="28"/>
                  </a:cxn>
                  <a:cxn ang="0">
                    <a:pos x="330" y="40"/>
                  </a:cxn>
                  <a:cxn ang="0">
                    <a:pos x="314" y="54"/>
                  </a:cxn>
                  <a:cxn ang="0">
                    <a:pos x="318" y="68"/>
                  </a:cxn>
                  <a:cxn ang="0">
                    <a:pos x="306" y="90"/>
                  </a:cxn>
                  <a:cxn ang="0">
                    <a:pos x="328" y="122"/>
                  </a:cxn>
                  <a:cxn ang="0">
                    <a:pos x="332" y="132"/>
                  </a:cxn>
                  <a:cxn ang="0">
                    <a:pos x="334" y="144"/>
                  </a:cxn>
                  <a:cxn ang="0">
                    <a:pos x="354" y="144"/>
                  </a:cxn>
                  <a:cxn ang="0">
                    <a:pos x="360" y="148"/>
                  </a:cxn>
                  <a:cxn ang="0">
                    <a:pos x="368" y="152"/>
                  </a:cxn>
                </a:cxnLst>
                <a:rect l="0" t="0" r="r" b="b"/>
                <a:pathLst>
                  <a:path w="368" h="286">
                    <a:moveTo>
                      <a:pt x="368" y="152"/>
                    </a:moveTo>
                    <a:lnTo>
                      <a:pt x="358" y="158"/>
                    </a:lnTo>
                    <a:lnTo>
                      <a:pt x="352" y="170"/>
                    </a:lnTo>
                    <a:lnTo>
                      <a:pt x="358" y="188"/>
                    </a:lnTo>
                    <a:lnTo>
                      <a:pt x="342" y="192"/>
                    </a:lnTo>
                    <a:lnTo>
                      <a:pt x="328" y="180"/>
                    </a:lnTo>
                    <a:lnTo>
                      <a:pt x="304" y="184"/>
                    </a:lnTo>
                    <a:lnTo>
                      <a:pt x="276" y="194"/>
                    </a:lnTo>
                    <a:lnTo>
                      <a:pt x="266" y="176"/>
                    </a:lnTo>
                    <a:lnTo>
                      <a:pt x="260" y="172"/>
                    </a:lnTo>
                    <a:lnTo>
                      <a:pt x="248" y="176"/>
                    </a:lnTo>
                    <a:lnTo>
                      <a:pt x="248" y="194"/>
                    </a:lnTo>
                    <a:lnTo>
                      <a:pt x="228" y="206"/>
                    </a:lnTo>
                    <a:lnTo>
                      <a:pt x="210" y="220"/>
                    </a:lnTo>
                    <a:lnTo>
                      <a:pt x="204" y="206"/>
                    </a:lnTo>
                    <a:lnTo>
                      <a:pt x="194" y="200"/>
                    </a:lnTo>
                    <a:lnTo>
                      <a:pt x="178" y="196"/>
                    </a:lnTo>
                    <a:lnTo>
                      <a:pt x="164" y="202"/>
                    </a:lnTo>
                    <a:lnTo>
                      <a:pt x="168" y="218"/>
                    </a:lnTo>
                    <a:lnTo>
                      <a:pt x="180" y="236"/>
                    </a:lnTo>
                    <a:lnTo>
                      <a:pt x="172" y="256"/>
                    </a:lnTo>
                    <a:lnTo>
                      <a:pt x="122" y="286"/>
                    </a:lnTo>
                    <a:lnTo>
                      <a:pt x="100" y="272"/>
                    </a:lnTo>
                    <a:lnTo>
                      <a:pt x="80" y="256"/>
                    </a:lnTo>
                    <a:lnTo>
                      <a:pt x="62" y="240"/>
                    </a:lnTo>
                    <a:lnTo>
                      <a:pt x="54" y="238"/>
                    </a:lnTo>
                    <a:lnTo>
                      <a:pt x="46" y="252"/>
                    </a:lnTo>
                    <a:lnTo>
                      <a:pt x="22" y="234"/>
                    </a:lnTo>
                    <a:lnTo>
                      <a:pt x="10" y="206"/>
                    </a:lnTo>
                    <a:lnTo>
                      <a:pt x="0" y="168"/>
                    </a:lnTo>
                    <a:lnTo>
                      <a:pt x="4" y="130"/>
                    </a:lnTo>
                    <a:lnTo>
                      <a:pt x="16" y="104"/>
                    </a:lnTo>
                    <a:lnTo>
                      <a:pt x="28" y="82"/>
                    </a:lnTo>
                    <a:lnTo>
                      <a:pt x="38" y="62"/>
                    </a:lnTo>
                    <a:lnTo>
                      <a:pt x="54" y="44"/>
                    </a:lnTo>
                    <a:lnTo>
                      <a:pt x="78" y="44"/>
                    </a:lnTo>
                    <a:lnTo>
                      <a:pt x="82" y="64"/>
                    </a:lnTo>
                    <a:lnTo>
                      <a:pt x="96" y="74"/>
                    </a:lnTo>
                    <a:lnTo>
                      <a:pt x="124" y="68"/>
                    </a:lnTo>
                    <a:lnTo>
                      <a:pt x="154" y="66"/>
                    </a:lnTo>
                    <a:lnTo>
                      <a:pt x="180" y="44"/>
                    </a:lnTo>
                    <a:lnTo>
                      <a:pt x="190" y="16"/>
                    </a:lnTo>
                    <a:lnTo>
                      <a:pt x="210" y="12"/>
                    </a:lnTo>
                    <a:lnTo>
                      <a:pt x="226" y="10"/>
                    </a:lnTo>
                    <a:lnTo>
                      <a:pt x="248" y="8"/>
                    </a:lnTo>
                    <a:lnTo>
                      <a:pt x="268" y="0"/>
                    </a:lnTo>
                    <a:lnTo>
                      <a:pt x="290" y="12"/>
                    </a:lnTo>
                    <a:lnTo>
                      <a:pt x="292" y="28"/>
                    </a:lnTo>
                    <a:lnTo>
                      <a:pt x="314" y="28"/>
                    </a:lnTo>
                    <a:lnTo>
                      <a:pt x="328" y="28"/>
                    </a:lnTo>
                    <a:lnTo>
                      <a:pt x="330" y="40"/>
                    </a:lnTo>
                    <a:lnTo>
                      <a:pt x="314" y="54"/>
                    </a:lnTo>
                    <a:lnTo>
                      <a:pt x="318" y="68"/>
                    </a:lnTo>
                    <a:lnTo>
                      <a:pt x="306" y="90"/>
                    </a:lnTo>
                    <a:lnTo>
                      <a:pt x="328" y="122"/>
                    </a:lnTo>
                    <a:lnTo>
                      <a:pt x="332" y="132"/>
                    </a:lnTo>
                    <a:lnTo>
                      <a:pt x="334" y="144"/>
                    </a:lnTo>
                    <a:lnTo>
                      <a:pt x="354" y="144"/>
                    </a:lnTo>
                    <a:lnTo>
                      <a:pt x="360" y="148"/>
                    </a:lnTo>
                    <a:lnTo>
                      <a:pt x="368" y="15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2" name="Staffordshire"/>
              <p:cNvSpPr>
                <a:spLocks/>
              </p:cNvSpPr>
              <p:nvPr/>
            </p:nvSpPr>
            <p:spPr bwMode="auto">
              <a:xfrm>
                <a:off x="5836805" y="5118772"/>
                <a:ext cx="336602" cy="474393"/>
              </a:xfrm>
              <a:custGeom>
                <a:avLst/>
                <a:gdLst/>
                <a:ahLst/>
                <a:cxnLst>
                  <a:cxn ang="0">
                    <a:pos x="68" y="342"/>
                  </a:cxn>
                  <a:cxn ang="0">
                    <a:pos x="58" y="344"/>
                  </a:cxn>
                  <a:cxn ang="0">
                    <a:pos x="50" y="344"/>
                  </a:cxn>
                  <a:cxn ang="0">
                    <a:pos x="48" y="344"/>
                  </a:cxn>
                  <a:cxn ang="0">
                    <a:pos x="46" y="324"/>
                  </a:cxn>
                  <a:cxn ang="0">
                    <a:pos x="42" y="308"/>
                  </a:cxn>
                  <a:cxn ang="0">
                    <a:pos x="44" y="300"/>
                  </a:cxn>
                  <a:cxn ang="0">
                    <a:pos x="46" y="286"/>
                  </a:cxn>
                  <a:cxn ang="0">
                    <a:pos x="42" y="270"/>
                  </a:cxn>
                  <a:cxn ang="0">
                    <a:pos x="40" y="258"/>
                  </a:cxn>
                  <a:cxn ang="0">
                    <a:pos x="54" y="252"/>
                  </a:cxn>
                  <a:cxn ang="0">
                    <a:pos x="52" y="234"/>
                  </a:cxn>
                  <a:cxn ang="0">
                    <a:pos x="20" y="206"/>
                  </a:cxn>
                  <a:cxn ang="0">
                    <a:pos x="22" y="170"/>
                  </a:cxn>
                  <a:cxn ang="0">
                    <a:pos x="10" y="174"/>
                  </a:cxn>
                  <a:cxn ang="0">
                    <a:pos x="2" y="174"/>
                  </a:cxn>
                  <a:cxn ang="0">
                    <a:pos x="0" y="172"/>
                  </a:cxn>
                  <a:cxn ang="0">
                    <a:pos x="0" y="170"/>
                  </a:cxn>
                  <a:cxn ang="0">
                    <a:pos x="0" y="148"/>
                  </a:cxn>
                  <a:cxn ang="0">
                    <a:pos x="14" y="122"/>
                  </a:cxn>
                  <a:cxn ang="0">
                    <a:pos x="28" y="84"/>
                  </a:cxn>
                  <a:cxn ang="0">
                    <a:pos x="56" y="70"/>
                  </a:cxn>
                  <a:cxn ang="0">
                    <a:pos x="84" y="48"/>
                  </a:cxn>
                  <a:cxn ang="0">
                    <a:pos x="90" y="30"/>
                  </a:cxn>
                  <a:cxn ang="0">
                    <a:pos x="98" y="16"/>
                  </a:cxn>
                  <a:cxn ang="0">
                    <a:pos x="120" y="16"/>
                  </a:cxn>
                  <a:cxn ang="0">
                    <a:pos x="134" y="0"/>
                  </a:cxn>
                  <a:cxn ang="0">
                    <a:pos x="166" y="22"/>
                  </a:cxn>
                  <a:cxn ang="0">
                    <a:pos x="182" y="46"/>
                  </a:cxn>
                  <a:cxn ang="0">
                    <a:pos x="188" y="56"/>
                  </a:cxn>
                  <a:cxn ang="0">
                    <a:pos x="194" y="68"/>
                  </a:cxn>
                  <a:cxn ang="0">
                    <a:pos x="196" y="104"/>
                  </a:cxn>
                  <a:cxn ang="0">
                    <a:pos x="182" y="120"/>
                  </a:cxn>
                  <a:cxn ang="0">
                    <a:pos x="176" y="138"/>
                  </a:cxn>
                  <a:cxn ang="0">
                    <a:pos x="180" y="152"/>
                  </a:cxn>
                  <a:cxn ang="0">
                    <a:pos x="198" y="154"/>
                  </a:cxn>
                  <a:cxn ang="0">
                    <a:pos x="216" y="152"/>
                  </a:cxn>
                  <a:cxn ang="0">
                    <a:pos x="230" y="166"/>
                  </a:cxn>
                  <a:cxn ang="0">
                    <a:pos x="216" y="178"/>
                  </a:cxn>
                  <a:cxn ang="0">
                    <a:pos x="206" y="192"/>
                  </a:cxn>
                  <a:cxn ang="0">
                    <a:pos x="220" y="204"/>
                  </a:cxn>
                  <a:cxn ang="0">
                    <a:pos x="230" y="214"/>
                  </a:cxn>
                  <a:cxn ang="0">
                    <a:pos x="244" y="218"/>
                  </a:cxn>
                  <a:cxn ang="0">
                    <a:pos x="244" y="228"/>
                  </a:cxn>
                  <a:cxn ang="0">
                    <a:pos x="224" y="244"/>
                  </a:cxn>
                  <a:cxn ang="0">
                    <a:pos x="200" y="272"/>
                  </a:cxn>
                  <a:cxn ang="0">
                    <a:pos x="170" y="264"/>
                  </a:cxn>
                  <a:cxn ang="0">
                    <a:pos x="170" y="246"/>
                  </a:cxn>
                  <a:cxn ang="0">
                    <a:pos x="146" y="232"/>
                  </a:cxn>
                  <a:cxn ang="0">
                    <a:pos x="130" y="254"/>
                  </a:cxn>
                  <a:cxn ang="0">
                    <a:pos x="112" y="262"/>
                  </a:cxn>
                  <a:cxn ang="0">
                    <a:pos x="98" y="258"/>
                  </a:cxn>
                  <a:cxn ang="0">
                    <a:pos x="84" y="268"/>
                  </a:cxn>
                  <a:cxn ang="0">
                    <a:pos x="78" y="280"/>
                  </a:cxn>
                  <a:cxn ang="0">
                    <a:pos x="82" y="310"/>
                  </a:cxn>
                  <a:cxn ang="0">
                    <a:pos x="68" y="342"/>
                  </a:cxn>
                </a:cxnLst>
                <a:rect l="0" t="0" r="r" b="b"/>
                <a:pathLst>
                  <a:path w="244" h="344">
                    <a:moveTo>
                      <a:pt x="68" y="342"/>
                    </a:moveTo>
                    <a:lnTo>
                      <a:pt x="58" y="344"/>
                    </a:lnTo>
                    <a:lnTo>
                      <a:pt x="50" y="344"/>
                    </a:lnTo>
                    <a:lnTo>
                      <a:pt x="48" y="344"/>
                    </a:lnTo>
                    <a:lnTo>
                      <a:pt x="46" y="324"/>
                    </a:lnTo>
                    <a:lnTo>
                      <a:pt x="42" y="308"/>
                    </a:lnTo>
                    <a:lnTo>
                      <a:pt x="44" y="300"/>
                    </a:lnTo>
                    <a:lnTo>
                      <a:pt x="46" y="286"/>
                    </a:lnTo>
                    <a:lnTo>
                      <a:pt x="42" y="270"/>
                    </a:lnTo>
                    <a:lnTo>
                      <a:pt x="40" y="258"/>
                    </a:lnTo>
                    <a:lnTo>
                      <a:pt x="54" y="252"/>
                    </a:lnTo>
                    <a:lnTo>
                      <a:pt x="52" y="234"/>
                    </a:lnTo>
                    <a:lnTo>
                      <a:pt x="20" y="206"/>
                    </a:lnTo>
                    <a:lnTo>
                      <a:pt x="22" y="170"/>
                    </a:lnTo>
                    <a:lnTo>
                      <a:pt x="10" y="174"/>
                    </a:lnTo>
                    <a:lnTo>
                      <a:pt x="2" y="174"/>
                    </a:lnTo>
                    <a:lnTo>
                      <a:pt x="0" y="172"/>
                    </a:lnTo>
                    <a:lnTo>
                      <a:pt x="0" y="170"/>
                    </a:lnTo>
                    <a:lnTo>
                      <a:pt x="0" y="148"/>
                    </a:lnTo>
                    <a:lnTo>
                      <a:pt x="14" y="122"/>
                    </a:lnTo>
                    <a:lnTo>
                      <a:pt x="28" y="84"/>
                    </a:lnTo>
                    <a:lnTo>
                      <a:pt x="56" y="70"/>
                    </a:lnTo>
                    <a:lnTo>
                      <a:pt x="84" y="48"/>
                    </a:lnTo>
                    <a:lnTo>
                      <a:pt x="90" y="30"/>
                    </a:lnTo>
                    <a:lnTo>
                      <a:pt x="98" y="16"/>
                    </a:lnTo>
                    <a:lnTo>
                      <a:pt x="120" y="16"/>
                    </a:lnTo>
                    <a:lnTo>
                      <a:pt x="134" y="0"/>
                    </a:lnTo>
                    <a:lnTo>
                      <a:pt x="166" y="22"/>
                    </a:lnTo>
                    <a:lnTo>
                      <a:pt x="182" y="46"/>
                    </a:lnTo>
                    <a:lnTo>
                      <a:pt x="188" y="56"/>
                    </a:lnTo>
                    <a:lnTo>
                      <a:pt x="194" y="68"/>
                    </a:lnTo>
                    <a:lnTo>
                      <a:pt x="196" y="104"/>
                    </a:lnTo>
                    <a:lnTo>
                      <a:pt x="182" y="120"/>
                    </a:lnTo>
                    <a:lnTo>
                      <a:pt x="176" y="138"/>
                    </a:lnTo>
                    <a:lnTo>
                      <a:pt x="180" y="152"/>
                    </a:lnTo>
                    <a:lnTo>
                      <a:pt x="198" y="154"/>
                    </a:lnTo>
                    <a:lnTo>
                      <a:pt x="216" y="152"/>
                    </a:lnTo>
                    <a:lnTo>
                      <a:pt x="230" y="166"/>
                    </a:lnTo>
                    <a:lnTo>
                      <a:pt x="216" y="178"/>
                    </a:lnTo>
                    <a:lnTo>
                      <a:pt x="206" y="192"/>
                    </a:lnTo>
                    <a:lnTo>
                      <a:pt x="220" y="204"/>
                    </a:lnTo>
                    <a:lnTo>
                      <a:pt x="230" y="214"/>
                    </a:lnTo>
                    <a:lnTo>
                      <a:pt x="244" y="218"/>
                    </a:lnTo>
                    <a:lnTo>
                      <a:pt x="244" y="228"/>
                    </a:lnTo>
                    <a:lnTo>
                      <a:pt x="224" y="244"/>
                    </a:lnTo>
                    <a:lnTo>
                      <a:pt x="200" y="272"/>
                    </a:lnTo>
                    <a:lnTo>
                      <a:pt x="170" y="264"/>
                    </a:lnTo>
                    <a:lnTo>
                      <a:pt x="170" y="246"/>
                    </a:lnTo>
                    <a:lnTo>
                      <a:pt x="146" y="232"/>
                    </a:lnTo>
                    <a:lnTo>
                      <a:pt x="130" y="254"/>
                    </a:lnTo>
                    <a:lnTo>
                      <a:pt x="112" y="262"/>
                    </a:lnTo>
                    <a:lnTo>
                      <a:pt x="98" y="258"/>
                    </a:lnTo>
                    <a:lnTo>
                      <a:pt x="84" y="268"/>
                    </a:lnTo>
                    <a:lnTo>
                      <a:pt x="78" y="280"/>
                    </a:lnTo>
                    <a:lnTo>
                      <a:pt x="82" y="310"/>
                    </a:lnTo>
                    <a:lnTo>
                      <a:pt x="68" y="34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3" name="Shropshire"/>
              <p:cNvSpPr>
                <a:spLocks/>
              </p:cNvSpPr>
              <p:nvPr/>
            </p:nvSpPr>
            <p:spPr bwMode="auto">
              <a:xfrm>
                <a:off x="5576971" y="5270342"/>
                <a:ext cx="334634" cy="409434"/>
              </a:xfrm>
              <a:custGeom>
                <a:avLst/>
                <a:gdLst/>
                <a:ahLst/>
                <a:cxnLst>
                  <a:cxn ang="0">
                    <a:pos x="236" y="236"/>
                  </a:cxn>
                  <a:cxn ang="0">
                    <a:pos x="220" y="238"/>
                  </a:cxn>
                  <a:cxn ang="0">
                    <a:pos x="210" y="266"/>
                  </a:cxn>
                  <a:cxn ang="0">
                    <a:pos x="186" y="288"/>
                  </a:cxn>
                  <a:cxn ang="0">
                    <a:pos x="168" y="290"/>
                  </a:cxn>
                  <a:cxn ang="0">
                    <a:pos x="154" y="290"/>
                  </a:cxn>
                  <a:cxn ang="0">
                    <a:pos x="126" y="296"/>
                  </a:cxn>
                  <a:cxn ang="0">
                    <a:pos x="112" y="286"/>
                  </a:cxn>
                  <a:cxn ang="0">
                    <a:pos x="108" y="266"/>
                  </a:cxn>
                  <a:cxn ang="0">
                    <a:pos x="84" y="266"/>
                  </a:cxn>
                  <a:cxn ang="0">
                    <a:pos x="68" y="284"/>
                  </a:cxn>
                  <a:cxn ang="0">
                    <a:pos x="50" y="274"/>
                  </a:cxn>
                  <a:cxn ang="0">
                    <a:pos x="22" y="260"/>
                  </a:cxn>
                  <a:cxn ang="0">
                    <a:pos x="4" y="248"/>
                  </a:cxn>
                  <a:cxn ang="0">
                    <a:pos x="0" y="240"/>
                  </a:cxn>
                  <a:cxn ang="0">
                    <a:pos x="6" y="226"/>
                  </a:cxn>
                  <a:cxn ang="0">
                    <a:pos x="22" y="218"/>
                  </a:cxn>
                  <a:cxn ang="0">
                    <a:pos x="46" y="210"/>
                  </a:cxn>
                  <a:cxn ang="0">
                    <a:pos x="56" y="206"/>
                  </a:cxn>
                  <a:cxn ang="0">
                    <a:pos x="64" y="190"/>
                  </a:cxn>
                  <a:cxn ang="0">
                    <a:pos x="54" y="184"/>
                  </a:cxn>
                  <a:cxn ang="0">
                    <a:pos x="48" y="184"/>
                  </a:cxn>
                  <a:cxn ang="0">
                    <a:pos x="30" y="198"/>
                  </a:cxn>
                  <a:cxn ang="0">
                    <a:pos x="20" y="184"/>
                  </a:cxn>
                  <a:cxn ang="0">
                    <a:pos x="24" y="176"/>
                  </a:cxn>
                  <a:cxn ang="0">
                    <a:pos x="48" y="146"/>
                  </a:cxn>
                  <a:cxn ang="0">
                    <a:pos x="68" y="124"/>
                  </a:cxn>
                  <a:cxn ang="0">
                    <a:pos x="68" y="116"/>
                  </a:cxn>
                  <a:cxn ang="0">
                    <a:pos x="36" y="90"/>
                  </a:cxn>
                  <a:cxn ang="0">
                    <a:pos x="22" y="90"/>
                  </a:cxn>
                  <a:cxn ang="0">
                    <a:pos x="18" y="82"/>
                  </a:cxn>
                  <a:cxn ang="0">
                    <a:pos x="22" y="64"/>
                  </a:cxn>
                  <a:cxn ang="0">
                    <a:pos x="34" y="36"/>
                  </a:cxn>
                  <a:cxn ang="0">
                    <a:pos x="40" y="24"/>
                  </a:cxn>
                  <a:cxn ang="0">
                    <a:pos x="90" y="16"/>
                  </a:cxn>
                  <a:cxn ang="0">
                    <a:pos x="112" y="38"/>
                  </a:cxn>
                  <a:cxn ang="0">
                    <a:pos x="130" y="30"/>
                  </a:cxn>
                  <a:cxn ang="0">
                    <a:pos x="124" y="12"/>
                  </a:cxn>
                  <a:cxn ang="0">
                    <a:pos x="138" y="0"/>
                  </a:cxn>
                  <a:cxn ang="0">
                    <a:pos x="158" y="0"/>
                  </a:cxn>
                  <a:cxn ang="0">
                    <a:pos x="168" y="10"/>
                  </a:cxn>
                  <a:cxn ang="0">
                    <a:pos x="202" y="16"/>
                  </a:cxn>
                  <a:cxn ang="0">
                    <a:pos x="186" y="38"/>
                  </a:cxn>
                  <a:cxn ang="0">
                    <a:pos x="188" y="62"/>
                  </a:cxn>
                  <a:cxn ang="0">
                    <a:pos x="192" y="64"/>
                  </a:cxn>
                  <a:cxn ang="0">
                    <a:pos x="200" y="62"/>
                  </a:cxn>
                  <a:cxn ang="0">
                    <a:pos x="210" y="60"/>
                  </a:cxn>
                  <a:cxn ang="0">
                    <a:pos x="208" y="96"/>
                  </a:cxn>
                  <a:cxn ang="0">
                    <a:pos x="238" y="124"/>
                  </a:cxn>
                  <a:cxn ang="0">
                    <a:pos x="242" y="142"/>
                  </a:cxn>
                  <a:cxn ang="0">
                    <a:pos x="226" y="148"/>
                  </a:cxn>
                  <a:cxn ang="0">
                    <a:pos x="234" y="176"/>
                  </a:cxn>
                  <a:cxn ang="0">
                    <a:pos x="232" y="198"/>
                  </a:cxn>
                  <a:cxn ang="0">
                    <a:pos x="234" y="216"/>
                  </a:cxn>
                  <a:cxn ang="0">
                    <a:pos x="236" y="236"/>
                  </a:cxn>
                </a:cxnLst>
                <a:rect l="0" t="0" r="r" b="b"/>
                <a:pathLst>
                  <a:path w="242" h="296">
                    <a:moveTo>
                      <a:pt x="236" y="236"/>
                    </a:moveTo>
                    <a:lnTo>
                      <a:pt x="220" y="238"/>
                    </a:lnTo>
                    <a:lnTo>
                      <a:pt x="210" y="266"/>
                    </a:lnTo>
                    <a:lnTo>
                      <a:pt x="186" y="288"/>
                    </a:lnTo>
                    <a:lnTo>
                      <a:pt x="168" y="290"/>
                    </a:lnTo>
                    <a:lnTo>
                      <a:pt x="154" y="290"/>
                    </a:lnTo>
                    <a:lnTo>
                      <a:pt x="126" y="296"/>
                    </a:lnTo>
                    <a:lnTo>
                      <a:pt x="112" y="286"/>
                    </a:lnTo>
                    <a:lnTo>
                      <a:pt x="108" y="266"/>
                    </a:lnTo>
                    <a:lnTo>
                      <a:pt x="84" y="266"/>
                    </a:lnTo>
                    <a:lnTo>
                      <a:pt x="68" y="284"/>
                    </a:lnTo>
                    <a:lnTo>
                      <a:pt x="50" y="274"/>
                    </a:lnTo>
                    <a:lnTo>
                      <a:pt x="22" y="260"/>
                    </a:lnTo>
                    <a:lnTo>
                      <a:pt x="4" y="248"/>
                    </a:lnTo>
                    <a:lnTo>
                      <a:pt x="0" y="240"/>
                    </a:lnTo>
                    <a:lnTo>
                      <a:pt x="6" y="226"/>
                    </a:lnTo>
                    <a:lnTo>
                      <a:pt x="22" y="218"/>
                    </a:lnTo>
                    <a:lnTo>
                      <a:pt x="46" y="210"/>
                    </a:lnTo>
                    <a:lnTo>
                      <a:pt x="56" y="206"/>
                    </a:lnTo>
                    <a:lnTo>
                      <a:pt x="64" y="190"/>
                    </a:lnTo>
                    <a:lnTo>
                      <a:pt x="54" y="184"/>
                    </a:lnTo>
                    <a:lnTo>
                      <a:pt x="48" y="184"/>
                    </a:lnTo>
                    <a:lnTo>
                      <a:pt x="30" y="198"/>
                    </a:lnTo>
                    <a:lnTo>
                      <a:pt x="20" y="184"/>
                    </a:lnTo>
                    <a:lnTo>
                      <a:pt x="24" y="176"/>
                    </a:lnTo>
                    <a:lnTo>
                      <a:pt x="48" y="146"/>
                    </a:lnTo>
                    <a:lnTo>
                      <a:pt x="68" y="124"/>
                    </a:lnTo>
                    <a:lnTo>
                      <a:pt x="68" y="116"/>
                    </a:lnTo>
                    <a:lnTo>
                      <a:pt x="36" y="90"/>
                    </a:lnTo>
                    <a:lnTo>
                      <a:pt x="22" y="90"/>
                    </a:lnTo>
                    <a:lnTo>
                      <a:pt x="18" y="82"/>
                    </a:lnTo>
                    <a:lnTo>
                      <a:pt x="22" y="64"/>
                    </a:lnTo>
                    <a:lnTo>
                      <a:pt x="34" y="36"/>
                    </a:lnTo>
                    <a:lnTo>
                      <a:pt x="40" y="24"/>
                    </a:lnTo>
                    <a:lnTo>
                      <a:pt x="90" y="16"/>
                    </a:lnTo>
                    <a:lnTo>
                      <a:pt x="112" y="38"/>
                    </a:lnTo>
                    <a:lnTo>
                      <a:pt x="130" y="30"/>
                    </a:lnTo>
                    <a:lnTo>
                      <a:pt x="124" y="12"/>
                    </a:lnTo>
                    <a:lnTo>
                      <a:pt x="138" y="0"/>
                    </a:lnTo>
                    <a:lnTo>
                      <a:pt x="158" y="0"/>
                    </a:lnTo>
                    <a:lnTo>
                      <a:pt x="168" y="10"/>
                    </a:lnTo>
                    <a:lnTo>
                      <a:pt x="202" y="16"/>
                    </a:lnTo>
                    <a:lnTo>
                      <a:pt x="186" y="38"/>
                    </a:lnTo>
                    <a:lnTo>
                      <a:pt x="188" y="62"/>
                    </a:lnTo>
                    <a:lnTo>
                      <a:pt x="192" y="64"/>
                    </a:lnTo>
                    <a:lnTo>
                      <a:pt x="200" y="62"/>
                    </a:lnTo>
                    <a:lnTo>
                      <a:pt x="210" y="60"/>
                    </a:lnTo>
                    <a:lnTo>
                      <a:pt x="208" y="96"/>
                    </a:lnTo>
                    <a:lnTo>
                      <a:pt x="238" y="124"/>
                    </a:lnTo>
                    <a:lnTo>
                      <a:pt x="242" y="142"/>
                    </a:lnTo>
                    <a:lnTo>
                      <a:pt x="226" y="148"/>
                    </a:lnTo>
                    <a:lnTo>
                      <a:pt x="234" y="176"/>
                    </a:lnTo>
                    <a:lnTo>
                      <a:pt x="232" y="198"/>
                    </a:lnTo>
                    <a:lnTo>
                      <a:pt x="234" y="216"/>
                    </a:lnTo>
                    <a:lnTo>
                      <a:pt x="236" y="236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4" name="Lincolnshire"/>
              <p:cNvSpPr>
                <a:spLocks/>
              </p:cNvSpPr>
              <p:nvPr/>
            </p:nvSpPr>
            <p:spPr bwMode="auto">
              <a:xfrm>
                <a:off x="6433241" y="4847128"/>
                <a:ext cx="427150" cy="602341"/>
              </a:xfrm>
              <a:custGeom>
                <a:avLst/>
                <a:gdLst/>
                <a:ahLst/>
                <a:cxnLst>
                  <a:cxn ang="0">
                    <a:pos x="56" y="392"/>
                  </a:cxn>
                  <a:cxn ang="0">
                    <a:pos x="40" y="358"/>
                  </a:cxn>
                  <a:cxn ang="0">
                    <a:pos x="18" y="328"/>
                  </a:cxn>
                  <a:cxn ang="0">
                    <a:pos x="16" y="292"/>
                  </a:cxn>
                  <a:cxn ang="0">
                    <a:pos x="22" y="274"/>
                  </a:cxn>
                  <a:cxn ang="0">
                    <a:pos x="44" y="258"/>
                  </a:cxn>
                  <a:cxn ang="0">
                    <a:pos x="44" y="212"/>
                  </a:cxn>
                  <a:cxn ang="0">
                    <a:pos x="24" y="208"/>
                  </a:cxn>
                  <a:cxn ang="0">
                    <a:pos x="44" y="190"/>
                  </a:cxn>
                  <a:cxn ang="0">
                    <a:pos x="48" y="182"/>
                  </a:cxn>
                  <a:cxn ang="0">
                    <a:pos x="46" y="174"/>
                  </a:cxn>
                  <a:cxn ang="0">
                    <a:pos x="34" y="176"/>
                  </a:cxn>
                  <a:cxn ang="0">
                    <a:pos x="18" y="184"/>
                  </a:cxn>
                  <a:cxn ang="0">
                    <a:pos x="20" y="154"/>
                  </a:cxn>
                  <a:cxn ang="0">
                    <a:pos x="18" y="142"/>
                  </a:cxn>
                  <a:cxn ang="0">
                    <a:pos x="0" y="78"/>
                  </a:cxn>
                  <a:cxn ang="0">
                    <a:pos x="16" y="50"/>
                  </a:cxn>
                  <a:cxn ang="0">
                    <a:pos x="56" y="52"/>
                  </a:cxn>
                  <a:cxn ang="0">
                    <a:pos x="58" y="70"/>
                  </a:cxn>
                  <a:cxn ang="0">
                    <a:pos x="80" y="68"/>
                  </a:cxn>
                  <a:cxn ang="0">
                    <a:pos x="84" y="48"/>
                  </a:cxn>
                  <a:cxn ang="0">
                    <a:pos x="94" y="40"/>
                  </a:cxn>
                  <a:cxn ang="0">
                    <a:pos x="122" y="34"/>
                  </a:cxn>
                  <a:cxn ang="0">
                    <a:pos x="120" y="4"/>
                  </a:cxn>
                  <a:cxn ang="0">
                    <a:pos x="132" y="0"/>
                  </a:cxn>
                  <a:cxn ang="0">
                    <a:pos x="164" y="36"/>
                  </a:cxn>
                  <a:cxn ang="0">
                    <a:pos x="160" y="48"/>
                  </a:cxn>
                  <a:cxn ang="0">
                    <a:pos x="162" y="78"/>
                  </a:cxn>
                  <a:cxn ang="0">
                    <a:pos x="182" y="102"/>
                  </a:cxn>
                  <a:cxn ang="0">
                    <a:pos x="202" y="86"/>
                  </a:cxn>
                  <a:cxn ang="0">
                    <a:pos x="220" y="58"/>
                  </a:cxn>
                  <a:cxn ang="0">
                    <a:pos x="232" y="66"/>
                  </a:cxn>
                  <a:cxn ang="0">
                    <a:pos x="252" y="76"/>
                  </a:cxn>
                  <a:cxn ang="0">
                    <a:pos x="260" y="88"/>
                  </a:cxn>
                  <a:cxn ang="0">
                    <a:pos x="276" y="114"/>
                  </a:cxn>
                  <a:cxn ang="0">
                    <a:pos x="294" y="148"/>
                  </a:cxn>
                  <a:cxn ang="0">
                    <a:pos x="302" y="178"/>
                  </a:cxn>
                  <a:cxn ang="0">
                    <a:pos x="308" y="212"/>
                  </a:cxn>
                  <a:cxn ang="0">
                    <a:pos x="308" y="230"/>
                  </a:cxn>
                  <a:cxn ang="0">
                    <a:pos x="306" y="238"/>
                  </a:cxn>
                  <a:cxn ang="0">
                    <a:pos x="294" y="250"/>
                  </a:cxn>
                  <a:cxn ang="0">
                    <a:pos x="264" y="268"/>
                  </a:cxn>
                  <a:cxn ang="0">
                    <a:pos x="240" y="314"/>
                  </a:cxn>
                  <a:cxn ang="0">
                    <a:pos x="230" y="314"/>
                  </a:cxn>
                  <a:cxn ang="0">
                    <a:pos x="222" y="328"/>
                  </a:cxn>
                  <a:cxn ang="0">
                    <a:pos x="226" y="332"/>
                  </a:cxn>
                  <a:cxn ang="0">
                    <a:pos x="234" y="330"/>
                  </a:cxn>
                  <a:cxn ang="0">
                    <a:pos x="244" y="328"/>
                  </a:cxn>
                  <a:cxn ang="0">
                    <a:pos x="270" y="322"/>
                  </a:cxn>
                  <a:cxn ang="0">
                    <a:pos x="280" y="328"/>
                  </a:cxn>
                  <a:cxn ang="0">
                    <a:pos x="286" y="344"/>
                  </a:cxn>
                  <a:cxn ang="0">
                    <a:pos x="292" y="354"/>
                  </a:cxn>
                  <a:cxn ang="0">
                    <a:pos x="298" y="362"/>
                  </a:cxn>
                  <a:cxn ang="0">
                    <a:pos x="286" y="372"/>
                  </a:cxn>
                  <a:cxn ang="0">
                    <a:pos x="280" y="392"/>
                  </a:cxn>
                  <a:cxn ang="0">
                    <a:pos x="232" y="396"/>
                  </a:cxn>
                  <a:cxn ang="0">
                    <a:pos x="202" y="426"/>
                  </a:cxn>
                  <a:cxn ang="0">
                    <a:pos x="146" y="424"/>
                  </a:cxn>
                  <a:cxn ang="0">
                    <a:pos x="122" y="436"/>
                  </a:cxn>
                  <a:cxn ang="0">
                    <a:pos x="106" y="432"/>
                  </a:cxn>
                  <a:cxn ang="0">
                    <a:pos x="118" y="416"/>
                  </a:cxn>
                  <a:cxn ang="0">
                    <a:pos x="86" y="392"/>
                  </a:cxn>
                  <a:cxn ang="0">
                    <a:pos x="56" y="392"/>
                  </a:cxn>
                </a:cxnLst>
                <a:rect l="0" t="0" r="r" b="b"/>
                <a:pathLst>
                  <a:path w="308" h="436">
                    <a:moveTo>
                      <a:pt x="56" y="392"/>
                    </a:moveTo>
                    <a:lnTo>
                      <a:pt x="40" y="358"/>
                    </a:lnTo>
                    <a:lnTo>
                      <a:pt x="18" y="328"/>
                    </a:lnTo>
                    <a:lnTo>
                      <a:pt x="16" y="292"/>
                    </a:lnTo>
                    <a:lnTo>
                      <a:pt x="22" y="274"/>
                    </a:lnTo>
                    <a:lnTo>
                      <a:pt x="44" y="258"/>
                    </a:lnTo>
                    <a:lnTo>
                      <a:pt x="44" y="212"/>
                    </a:lnTo>
                    <a:lnTo>
                      <a:pt x="24" y="208"/>
                    </a:lnTo>
                    <a:lnTo>
                      <a:pt x="44" y="190"/>
                    </a:lnTo>
                    <a:lnTo>
                      <a:pt x="48" y="182"/>
                    </a:lnTo>
                    <a:lnTo>
                      <a:pt x="46" y="174"/>
                    </a:lnTo>
                    <a:lnTo>
                      <a:pt x="34" y="176"/>
                    </a:lnTo>
                    <a:lnTo>
                      <a:pt x="18" y="184"/>
                    </a:lnTo>
                    <a:lnTo>
                      <a:pt x="20" y="154"/>
                    </a:lnTo>
                    <a:lnTo>
                      <a:pt x="18" y="142"/>
                    </a:lnTo>
                    <a:lnTo>
                      <a:pt x="0" y="78"/>
                    </a:lnTo>
                    <a:lnTo>
                      <a:pt x="16" y="50"/>
                    </a:lnTo>
                    <a:lnTo>
                      <a:pt x="56" y="52"/>
                    </a:lnTo>
                    <a:lnTo>
                      <a:pt x="58" y="70"/>
                    </a:lnTo>
                    <a:lnTo>
                      <a:pt x="80" y="68"/>
                    </a:lnTo>
                    <a:lnTo>
                      <a:pt x="84" y="48"/>
                    </a:lnTo>
                    <a:lnTo>
                      <a:pt x="94" y="40"/>
                    </a:lnTo>
                    <a:lnTo>
                      <a:pt x="122" y="34"/>
                    </a:lnTo>
                    <a:lnTo>
                      <a:pt x="120" y="4"/>
                    </a:lnTo>
                    <a:lnTo>
                      <a:pt x="132" y="0"/>
                    </a:lnTo>
                    <a:lnTo>
                      <a:pt x="164" y="36"/>
                    </a:lnTo>
                    <a:lnTo>
                      <a:pt x="160" y="48"/>
                    </a:lnTo>
                    <a:lnTo>
                      <a:pt x="162" y="78"/>
                    </a:lnTo>
                    <a:lnTo>
                      <a:pt x="182" y="102"/>
                    </a:lnTo>
                    <a:lnTo>
                      <a:pt x="202" y="86"/>
                    </a:lnTo>
                    <a:lnTo>
                      <a:pt x="220" y="58"/>
                    </a:lnTo>
                    <a:lnTo>
                      <a:pt x="232" y="66"/>
                    </a:lnTo>
                    <a:lnTo>
                      <a:pt x="252" y="76"/>
                    </a:lnTo>
                    <a:lnTo>
                      <a:pt x="260" y="88"/>
                    </a:lnTo>
                    <a:lnTo>
                      <a:pt x="276" y="114"/>
                    </a:lnTo>
                    <a:lnTo>
                      <a:pt x="294" y="148"/>
                    </a:lnTo>
                    <a:lnTo>
                      <a:pt x="302" y="178"/>
                    </a:lnTo>
                    <a:lnTo>
                      <a:pt x="308" y="212"/>
                    </a:lnTo>
                    <a:lnTo>
                      <a:pt x="308" y="230"/>
                    </a:lnTo>
                    <a:lnTo>
                      <a:pt x="306" y="238"/>
                    </a:lnTo>
                    <a:lnTo>
                      <a:pt x="294" y="250"/>
                    </a:lnTo>
                    <a:lnTo>
                      <a:pt x="264" y="268"/>
                    </a:lnTo>
                    <a:lnTo>
                      <a:pt x="240" y="314"/>
                    </a:lnTo>
                    <a:lnTo>
                      <a:pt x="230" y="314"/>
                    </a:lnTo>
                    <a:lnTo>
                      <a:pt x="222" y="328"/>
                    </a:lnTo>
                    <a:lnTo>
                      <a:pt x="226" y="332"/>
                    </a:lnTo>
                    <a:lnTo>
                      <a:pt x="234" y="330"/>
                    </a:lnTo>
                    <a:lnTo>
                      <a:pt x="244" y="328"/>
                    </a:lnTo>
                    <a:lnTo>
                      <a:pt x="270" y="322"/>
                    </a:lnTo>
                    <a:lnTo>
                      <a:pt x="280" y="328"/>
                    </a:lnTo>
                    <a:lnTo>
                      <a:pt x="286" y="344"/>
                    </a:lnTo>
                    <a:lnTo>
                      <a:pt x="292" y="354"/>
                    </a:lnTo>
                    <a:lnTo>
                      <a:pt x="298" y="362"/>
                    </a:lnTo>
                    <a:lnTo>
                      <a:pt x="286" y="372"/>
                    </a:lnTo>
                    <a:lnTo>
                      <a:pt x="280" y="392"/>
                    </a:lnTo>
                    <a:lnTo>
                      <a:pt x="232" y="396"/>
                    </a:lnTo>
                    <a:lnTo>
                      <a:pt x="202" y="426"/>
                    </a:lnTo>
                    <a:lnTo>
                      <a:pt x="146" y="424"/>
                    </a:lnTo>
                    <a:lnTo>
                      <a:pt x="122" y="436"/>
                    </a:lnTo>
                    <a:lnTo>
                      <a:pt x="106" y="432"/>
                    </a:lnTo>
                    <a:lnTo>
                      <a:pt x="118" y="416"/>
                    </a:lnTo>
                    <a:lnTo>
                      <a:pt x="86" y="392"/>
                    </a:lnTo>
                    <a:lnTo>
                      <a:pt x="56" y="39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5" name="Derbyshire"/>
              <p:cNvSpPr>
                <a:spLocks/>
              </p:cNvSpPr>
              <p:nvPr/>
            </p:nvSpPr>
            <p:spPr bwMode="auto">
              <a:xfrm>
                <a:off x="6015932" y="4947518"/>
                <a:ext cx="299202" cy="472424"/>
              </a:xfrm>
              <a:custGeom>
                <a:avLst/>
                <a:gdLst/>
                <a:ahLst/>
                <a:cxnLst>
                  <a:cxn ang="0">
                    <a:pos x="192" y="262"/>
                  </a:cxn>
                  <a:cxn ang="0">
                    <a:pos x="160" y="280"/>
                  </a:cxn>
                  <a:cxn ang="0">
                    <a:pos x="150" y="304"/>
                  </a:cxn>
                  <a:cxn ang="0">
                    <a:pos x="126" y="312"/>
                  </a:cxn>
                  <a:cxn ang="0">
                    <a:pos x="124" y="336"/>
                  </a:cxn>
                  <a:cxn ang="0">
                    <a:pos x="114" y="342"/>
                  </a:cxn>
                  <a:cxn ang="0">
                    <a:pos x="100" y="338"/>
                  </a:cxn>
                  <a:cxn ang="0">
                    <a:pos x="76" y="316"/>
                  </a:cxn>
                  <a:cxn ang="0">
                    <a:pos x="92" y="296"/>
                  </a:cxn>
                  <a:cxn ang="0">
                    <a:pos x="100" y="290"/>
                  </a:cxn>
                  <a:cxn ang="0">
                    <a:pos x="84" y="276"/>
                  </a:cxn>
                  <a:cxn ang="0">
                    <a:pos x="66" y="278"/>
                  </a:cxn>
                  <a:cxn ang="0">
                    <a:pos x="50" y="276"/>
                  </a:cxn>
                  <a:cxn ang="0">
                    <a:pos x="46" y="262"/>
                  </a:cxn>
                  <a:cxn ang="0">
                    <a:pos x="52" y="244"/>
                  </a:cxn>
                  <a:cxn ang="0">
                    <a:pos x="66" y="226"/>
                  </a:cxn>
                  <a:cxn ang="0">
                    <a:pos x="64" y="190"/>
                  </a:cxn>
                  <a:cxn ang="0">
                    <a:pos x="36" y="146"/>
                  </a:cxn>
                  <a:cxn ang="0">
                    <a:pos x="4" y="124"/>
                  </a:cxn>
                  <a:cxn ang="0">
                    <a:pos x="0" y="72"/>
                  </a:cxn>
                  <a:cxn ang="0">
                    <a:pos x="10" y="36"/>
                  </a:cxn>
                  <a:cxn ang="0">
                    <a:pos x="24" y="28"/>
                  </a:cxn>
                  <a:cxn ang="0">
                    <a:pos x="46" y="0"/>
                  </a:cxn>
                  <a:cxn ang="0">
                    <a:pos x="62" y="6"/>
                  </a:cxn>
                  <a:cxn ang="0">
                    <a:pos x="74" y="38"/>
                  </a:cxn>
                  <a:cxn ang="0">
                    <a:pos x="80" y="56"/>
                  </a:cxn>
                  <a:cxn ang="0">
                    <a:pos x="104" y="74"/>
                  </a:cxn>
                  <a:cxn ang="0">
                    <a:pos x="150" y="72"/>
                  </a:cxn>
                  <a:cxn ang="0">
                    <a:pos x="172" y="60"/>
                  </a:cxn>
                  <a:cxn ang="0">
                    <a:pos x="192" y="78"/>
                  </a:cxn>
                  <a:cxn ang="0">
                    <a:pos x="208" y="82"/>
                  </a:cxn>
                  <a:cxn ang="0">
                    <a:pos x="216" y="100"/>
                  </a:cxn>
                  <a:cxn ang="0">
                    <a:pos x="202" y="130"/>
                  </a:cxn>
                  <a:cxn ang="0">
                    <a:pos x="172" y="146"/>
                  </a:cxn>
                  <a:cxn ang="0">
                    <a:pos x="174" y="196"/>
                  </a:cxn>
                  <a:cxn ang="0">
                    <a:pos x="178" y="224"/>
                  </a:cxn>
                  <a:cxn ang="0">
                    <a:pos x="192" y="262"/>
                  </a:cxn>
                </a:cxnLst>
                <a:rect l="0" t="0" r="r" b="b"/>
                <a:pathLst>
                  <a:path w="216" h="342">
                    <a:moveTo>
                      <a:pt x="192" y="262"/>
                    </a:moveTo>
                    <a:lnTo>
                      <a:pt x="160" y="280"/>
                    </a:lnTo>
                    <a:lnTo>
                      <a:pt x="150" y="304"/>
                    </a:lnTo>
                    <a:lnTo>
                      <a:pt x="126" y="312"/>
                    </a:lnTo>
                    <a:lnTo>
                      <a:pt x="124" y="336"/>
                    </a:lnTo>
                    <a:lnTo>
                      <a:pt x="114" y="342"/>
                    </a:lnTo>
                    <a:lnTo>
                      <a:pt x="100" y="338"/>
                    </a:lnTo>
                    <a:lnTo>
                      <a:pt x="76" y="316"/>
                    </a:lnTo>
                    <a:lnTo>
                      <a:pt x="92" y="296"/>
                    </a:lnTo>
                    <a:lnTo>
                      <a:pt x="100" y="290"/>
                    </a:lnTo>
                    <a:lnTo>
                      <a:pt x="84" y="276"/>
                    </a:lnTo>
                    <a:lnTo>
                      <a:pt x="66" y="278"/>
                    </a:lnTo>
                    <a:lnTo>
                      <a:pt x="50" y="276"/>
                    </a:lnTo>
                    <a:lnTo>
                      <a:pt x="46" y="262"/>
                    </a:lnTo>
                    <a:lnTo>
                      <a:pt x="52" y="244"/>
                    </a:lnTo>
                    <a:lnTo>
                      <a:pt x="66" y="226"/>
                    </a:lnTo>
                    <a:lnTo>
                      <a:pt x="64" y="190"/>
                    </a:lnTo>
                    <a:lnTo>
                      <a:pt x="36" y="146"/>
                    </a:lnTo>
                    <a:lnTo>
                      <a:pt x="4" y="124"/>
                    </a:lnTo>
                    <a:lnTo>
                      <a:pt x="0" y="72"/>
                    </a:lnTo>
                    <a:lnTo>
                      <a:pt x="10" y="36"/>
                    </a:lnTo>
                    <a:lnTo>
                      <a:pt x="24" y="28"/>
                    </a:lnTo>
                    <a:lnTo>
                      <a:pt x="46" y="0"/>
                    </a:lnTo>
                    <a:lnTo>
                      <a:pt x="62" y="6"/>
                    </a:lnTo>
                    <a:lnTo>
                      <a:pt x="74" y="38"/>
                    </a:lnTo>
                    <a:lnTo>
                      <a:pt x="80" y="56"/>
                    </a:lnTo>
                    <a:lnTo>
                      <a:pt x="104" y="74"/>
                    </a:lnTo>
                    <a:lnTo>
                      <a:pt x="150" y="72"/>
                    </a:lnTo>
                    <a:lnTo>
                      <a:pt x="172" y="60"/>
                    </a:lnTo>
                    <a:lnTo>
                      <a:pt x="192" y="78"/>
                    </a:lnTo>
                    <a:lnTo>
                      <a:pt x="208" y="82"/>
                    </a:lnTo>
                    <a:lnTo>
                      <a:pt x="216" y="100"/>
                    </a:lnTo>
                    <a:lnTo>
                      <a:pt x="202" y="130"/>
                    </a:lnTo>
                    <a:lnTo>
                      <a:pt x="172" y="146"/>
                    </a:lnTo>
                    <a:lnTo>
                      <a:pt x="174" y="196"/>
                    </a:lnTo>
                    <a:lnTo>
                      <a:pt x="178" y="224"/>
                    </a:lnTo>
                    <a:lnTo>
                      <a:pt x="192" y="26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6" name="Greater Manchester"/>
              <p:cNvSpPr>
                <a:spLocks/>
              </p:cNvSpPr>
              <p:nvPr/>
            </p:nvSpPr>
            <p:spPr bwMode="auto">
              <a:xfrm>
                <a:off x="5748225" y="4817602"/>
                <a:ext cx="330697" cy="251960"/>
              </a:xfrm>
              <a:custGeom>
                <a:avLst/>
                <a:gdLst/>
                <a:ahLst/>
                <a:cxnLst>
                  <a:cxn ang="0">
                    <a:pos x="30" y="124"/>
                  </a:cxn>
                  <a:cxn ang="0">
                    <a:pos x="0" y="106"/>
                  </a:cxn>
                  <a:cxn ang="0">
                    <a:pos x="2" y="70"/>
                  </a:cxn>
                  <a:cxn ang="0">
                    <a:pos x="42" y="46"/>
                  </a:cxn>
                  <a:cxn ang="0">
                    <a:pos x="54" y="34"/>
                  </a:cxn>
                  <a:cxn ang="0">
                    <a:pos x="64" y="28"/>
                  </a:cxn>
                  <a:cxn ang="0">
                    <a:pos x="68" y="26"/>
                  </a:cxn>
                  <a:cxn ang="0">
                    <a:pos x="72" y="26"/>
                  </a:cxn>
                  <a:cxn ang="0">
                    <a:pos x="80" y="28"/>
                  </a:cxn>
                  <a:cxn ang="0">
                    <a:pos x="92" y="28"/>
                  </a:cxn>
                  <a:cxn ang="0">
                    <a:pos x="104" y="28"/>
                  </a:cxn>
                  <a:cxn ang="0">
                    <a:pos x="130" y="16"/>
                  </a:cxn>
                  <a:cxn ang="0">
                    <a:pos x="152" y="0"/>
                  </a:cxn>
                  <a:cxn ang="0">
                    <a:pos x="180" y="0"/>
                  </a:cxn>
                  <a:cxn ang="0">
                    <a:pos x="192" y="14"/>
                  </a:cxn>
                  <a:cxn ang="0">
                    <a:pos x="198" y="46"/>
                  </a:cxn>
                  <a:cxn ang="0">
                    <a:pos x="216" y="68"/>
                  </a:cxn>
                  <a:cxn ang="0">
                    <a:pos x="230" y="84"/>
                  </a:cxn>
                  <a:cxn ang="0">
                    <a:pos x="240" y="94"/>
                  </a:cxn>
                  <a:cxn ang="0">
                    <a:pos x="218" y="122"/>
                  </a:cxn>
                  <a:cxn ang="0">
                    <a:pos x="204" y="130"/>
                  </a:cxn>
                  <a:cxn ang="0">
                    <a:pos x="196" y="156"/>
                  </a:cxn>
                  <a:cxn ang="0">
                    <a:pos x="194" y="166"/>
                  </a:cxn>
                  <a:cxn ang="0">
                    <a:pos x="152" y="182"/>
                  </a:cxn>
                  <a:cxn ang="0">
                    <a:pos x="136" y="172"/>
                  </a:cxn>
                  <a:cxn ang="0">
                    <a:pos x="116" y="180"/>
                  </a:cxn>
                  <a:cxn ang="0">
                    <a:pos x="96" y="166"/>
                  </a:cxn>
                  <a:cxn ang="0">
                    <a:pos x="78" y="162"/>
                  </a:cxn>
                  <a:cxn ang="0">
                    <a:pos x="60" y="160"/>
                  </a:cxn>
                  <a:cxn ang="0">
                    <a:pos x="56" y="154"/>
                  </a:cxn>
                  <a:cxn ang="0">
                    <a:pos x="58" y="132"/>
                  </a:cxn>
                  <a:cxn ang="0">
                    <a:pos x="42" y="118"/>
                  </a:cxn>
                  <a:cxn ang="0">
                    <a:pos x="30" y="124"/>
                  </a:cxn>
                </a:cxnLst>
                <a:rect l="0" t="0" r="r" b="b"/>
                <a:pathLst>
                  <a:path w="240" h="182">
                    <a:moveTo>
                      <a:pt x="30" y="124"/>
                    </a:moveTo>
                    <a:lnTo>
                      <a:pt x="0" y="106"/>
                    </a:lnTo>
                    <a:lnTo>
                      <a:pt x="2" y="70"/>
                    </a:lnTo>
                    <a:lnTo>
                      <a:pt x="42" y="46"/>
                    </a:lnTo>
                    <a:lnTo>
                      <a:pt x="54" y="34"/>
                    </a:lnTo>
                    <a:lnTo>
                      <a:pt x="64" y="28"/>
                    </a:lnTo>
                    <a:lnTo>
                      <a:pt x="68" y="26"/>
                    </a:lnTo>
                    <a:lnTo>
                      <a:pt x="72" y="26"/>
                    </a:lnTo>
                    <a:lnTo>
                      <a:pt x="80" y="28"/>
                    </a:lnTo>
                    <a:lnTo>
                      <a:pt x="92" y="28"/>
                    </a:lnTo>
                    <a:lnTo>
                      <a:pt x="104" y="28"/>
                    </a:lnTo>
                    <a:lnTo>
                      <a:pt x="130" y="16"/>
                    </a:lnTo>
                    <a:lnTo>
                      <a:pt x="152" y="0"/>
                    </a:lnTo>
                    <a:lnTo>
                      <a:pt x="180" y="0"/>
                    </a:lnTo>
                    <a:lnTo>
                      <a:pt x="192" y="14"/>
                    </a:lnTo>
                    <a:lnTo>
                      <a:pt x="198" y="46"/>
                    </a:lnTo>
                    <a:lnTo>
                      <a:pt x="216" y="68"/>
                    </a:lnTo>
                    <a:lnTo>
                      <a:pt x="230" y="84"/>
                    </a:lnTo>
                    <a:lnTo>
                      <a:pt x="240" y="94"/>
                    </a:lnTo>
                    <a:lnTo>
                      <a:pt x="218" y="122"/>
                    </a:lnTo>
                    <a:lnTo>
                      <a:pt x="204" y="130"/>
                    </a:lnTo>
                    <a:lnTo>
                      <a:pt x="196" y="156"/>
                    </a:lnTo>
                    <a:lnTo>
                      <a:pt x="194" y="166"/>
                    </a:lnTo>
                    <a:lnTo>
                      <a:pt x="152" y="182"/>
                    </a:lnTo>
                    <a:lnTo>
                      <a:pt x="136" y="172"/>
                    </a:lnTo>
                    <a:lnTo>
                      <a:pt x="116" y="180"/>
                    </a:lnTo>
                    <a:lnTo>
                      <a:pt x="96" y="166"/>
                    </a:lnTo>
                    <a:lnTo>
                      <a:pt x="78" y="162"/>
                    </a:lnTo>
                    <a:lnTo>
                      <a:pt x="60" y="160"/>
                    </a:lnTo>
                    <a:lnTo>
                      <a:pt x="56" y="154"/>
                    </a:lnTo>
                    <a:lnTo>
                      <a:pt x="58" y="132"/>
                    </a:lnTo>
                    <a:lnTo>
                      <a:pt x="42" y="118"/>
                    </a:lnTo>
                    <a:lnTo>
                      <a:pt x="30" y="12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7" name="West Yorkshire"/>
              <p:cNvSpPr>
                <a:spLocks/>
              </p:cNvSpPr>
              <p:nvPr/>
            </p:nvSpPr>
            <p:spPr bwMode="auto">
              <a:xfrm>
                <a:off x="5958848" y="4666032"/>
                <a:ext cx="356287" cy="289360"/>
              </a:xfrm>
              <a:custGeom>
                <a:avLst/>
                <a:gdLst/>
                <a:ahLst/>
                <a:cxnLst>
                  <a:cxn ang="0">
                    <a:pos x="104" y="210"/>
                  </a:cxn>
                  <a:cxn ang="0">
                    <a:pos x="88" y="204"/>
                  </a:cxn>
                  <a:cxn ang="0">
                    <a:pos x="46" y="154"/>
                  </a:cxn>
                  <a:cxn ang="0">
                    <a:pos x="40" y="122"/>
                  </a:cxn>
                  <a:cxn ang="0">
                    <a:pos x="28" y="110"/>
                  </a:cxn>
                  <a:cxn ang="0">
                    <a:pos x="0" y="110"/>
                  </a:cxn>
                  <a:cxn ang="0">
                    <a:pos x="0" y="86"/>
                  </a:cxn>
                  <a:cxn ang="0">
                    <a:pos x="18" y="44"/>
                  </a:cxn>
                  <a:cxn ang="0">
                    <a:pos x="40" y="0"/>
                  </a:cxn>
                  <a:cxn ang="0">
                    <a:pos x="124" y="34"/>
                  </a:cxn>
                  <a:cxn ang="0">
                    <a:pos x="144" y="32"/>
                  </a:cxn>
                  <a:cxn ang="0">
                    <a:pos x="150" y="20"/>
                  </a:cxn>
                  <a:cxn ang="0">
                    <a:pos x="164" y="20"/>
                  </a:cxn>
                  <a:cxn ang="0">
                    <a:pos x="172" y="30"/>
                  </a:cxn>
                  <a:cxn ang="0">
                    <a:pos x="186" y="28"/>
                  </a:cxn>
                  <a:cxn ang="0">
                    <a:pos x="194" y="8"/>
                  </a:cxn>
                  <a:cxn ang="0">
                    <a:pos x="220" y="8"/>
                  </a:cxn>
                  <a:cxn ang="0">
                    <a:pos x="216" y="84"/>
                  </a:cxn>
                  <a:cxn ang="0">
                    <a:pos x="244" y="92"/>
                  </a:cxn>
                  <a:cxn ang="0">
                    <a:pos x="254" y="96"/>
                  </a:cxn>
                  <a:cxn ang="0">
                    <a:pos x="258" y="114"/>
                  </a:cxn>
                  <a:cxn ang="0">
                    <a:pos x="244" y="144"/>
                  </a:cxn>
                  <a:cxn ang="0">
                    <a:pos x="212" y="144"/>
                  </a:cxn>
                  <a:cxn ang="0">
                    <a:pos x="172" y="156"/>
                  </a:cxn>
                  <a:cxn ang="0">
                    <a:pos x="156" y="172"/>
                  </a:cxn>
                  <a:cxn ang="0">
                    <a:pos x="104" y="210"/>
                  </a:cxn>
                </a:cxnLst>
                <a:rect l="0" t="0" r="r" b="b"/>
                <a:pathLst>
                  <a:path w="258" h="210">
                    <a:moveTo>
                      <a:pt x="104" y="210"/>
                    </a:moveTo>
                    <a:lnTo>
                      <a:pt x="88" y="204"/>
                    </a:lnTo>
                    <a:lnTo>
                      <a:pt x="46" y="154"/>
                    </a:lnTo>
                    <a:lnTo>
                      <a:pt x="40" y="122"/>
                    </a:lnTo>
                    <a:lnTo>
                      <a:pt x="28" y="110"/>
                    </a:lnTo>
                    <a:lnTo>
                      <a:pt x="0" y="110"/>
                    </a:lnTo>
                    <a:lnTo>
                      <a:pt x="0" y="86"/>
                    </a:lnTo>
                    <a:lnTo>
                      <a:pt x="18" y="44"/>
                    </a:lnTo>
                    <a:lnTo>
                      <a:pt x="40" y="0"/>
                    </a:lnTo>
                    <a:lnTo>
                      <a:pt x="124" y="34"/>
                    </a:lnTo>
                    <a:lnTo>
                      <a:pt x="144" y="32"/>
                    </a:lnTo>
                    <a:lnTo>
                      <a:pt x="150" y="20"/>
                    </a:lnTo>
                    <a:lnTo>
                      <a:pt x="164" y="20"/>
                    </a:lnTo>
                    <a:lnTo>
                      <a:pt x="172" y="30"/>
                    </a:lnTo>
                    <a:lnTo>
                      <a:pt x="186" y="28"/>
                    </a:lnTo>
                    <a:lnTo>
                      <a:pt x="194" y="8"/>
                    </a:lnTo>
                    <a:lnTo>
                      <a:pt x="220" y="8"/>
                    </a:lnTo>
                    <a:lnTo>
                      <a:pt x="216" y="84"/>
                    </a:lnTo>
                    <a:lnTo>
                      <a:pt x="244" y="92"/>
                    </a:lnTo>
                    <a:lnTo>
                      <a:pt x="254" y="96"/>
                    </a:lnTo>
                    <a:lnTo>
                      <a:pt x="258" y="114"/>
                    </a:lnTo>
                    <a:lnTo>
                      <a:pt x="244" y="144"/>
                    </a:lnTo>
                    <a:lnTo>
                      <a:pt x="212" y="144"/>
                    </a:lnTo>
                    <a:lnTo>
                      <a:pt x="172" y="156"/>
                    </a:lnTo>
                    <a:lnTo>
                      <a:pt x="156" y="172"/>
                    </a:lnTo>
                    <a:lnTo>
                      <a:pt x="104" y="21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8" name="Humberside"/>
              <p:cNvSpPr>
                <a:spLocks/>
              </p:cNvSpPr>
              <p:nvPr/>
            </p:nvSpPr>
            <p:spPr bwMode="auto">
              <a:xfrm>
                <a:off x="6350566" y="4524305"/>
                <a:ext cx="417308" cy="464551"/>
              </a:xfrm>
              <a:custGeom>
                <a:avLst/>
                <a:gdLst/>
                <a:ahLst/>
                <a:cxnLst>
                  <a:cxn ang="0">
                    <a:pos x="22" y="190"/>
                  </a:cxn>
                  <a:cxn ang="0">
                    <a:pos x="60" y="58"/>
                  </a:cxn>
                  <a:cxn ang="0">
                    <a:pos x="92" y="72"/>
                  </a:cxn>
                  <a:cxn ang="0">
                    <a:pos x="148" y="36"/>
                  </a:cxn>
                  <a:cxn ang="0">
                    <a:pos x="158" y="8"/>
                  </a:cxn>
                  <a:cxn ang="0">
                    <a:pos x="198" y="22"/>
                  </a:cxn>
                  <a:cxn ang="0">
                    <a:pos x="218" y="20"/>
                  </a:cxn>
                  <a:cxn ang="0">
                    <a:pos x="234" y="30"/>
                  </a:cxn>
                  <a:cxn ang="0">
                    <a:pos x="204" y="66"/>
                  </a:cxn>
                  <a:cxn ang="0">
                    <a:pos x="208" y="90"/>
                  </a:cxn>
                  <a:cxn ang="0">
                    <a:pos x="268" y="184"/>
                  </a:cxn>
                  <a:cxn ang="0">
                    <a:pos x="294" y="222"/>
                  </a:cxn>
                  <a:cxn ang="0">
                    <a:pos x="302" y="258"/>
                  </a:cxn>
                  <a:cxn ang="0">
                    <a:pos x="274" y="238"/>
                  </a:cxn>
                  <a:cxn ang="0">
                    <a:pos x="206" y="206"/>
                  </a:cxn>
                  <a:cxn ang="0">
                    <a:pos x="164" y="204"/>
                  </a:cxn>
                  <a:cxn ang="0">
                    <a:pos x="90" y="208"/>
                  </a:cxn>
                  <a:cxn ang="0">
                    <a:pos x="72" y="220"/>
                  </a:cxn>
                  <a:cxn ang="0">
                    <a:pos x="112" y="214"/>
                  </a:cxn>
                  <a:cxn ang="0">
                    <a:pos x="166" y="214"/>
                  </a:cxn>
                  <a:cxn ang="0">
                    <a:pos x="186" y="210"/>
                  </a:cxn>
                  <a:cxn ang="0">
                    <a:pos x="210" y="230"/>
                  </a:cxn>
                  <a:cxn ang="0">
                    <a:pos x="244" y="248"/>
                  </a:cxn>
                  <a:cxn ang="0">
                    <a:pos x="280" y="292"/>
                  </a:cxn>
                  <a:cxn ang="0">
                    <a:pos x="242" y="336"/>
                  </a:cxn>
                  <a:cxn ang="0">
                    <a:pos x="220" y="280"/>
                  </a:cxn>
                  <a:cxn ang="0">
                    <a:pos x="192" y="236"/>
                  </a:cxn>
                  <a:cxn ang="0">
                    <a:pos x="182" y="268"/>
                  </a:cxn>
                  <a:cxn ang="0">
                    <a:pos x="144" y="282"/>
                  </a:cxn>
                  <a:cxn ang="0">
                    <a:pos x="118" y="304"/>
                  </a:cxn>
                  <a:cxn ang="0">
                    <a:pos x="76" y="284"/>
                  </a:cxn>
                  <a:cxn ang="0">
                    <a:pos x="32" y="294"/>
                  </a:cxn>
                  <a:cxn ang="0">
                    <a:pos x="44" y="276"/>
                  </a:cxn>
                  <a:cxn ang="0">
                    <a:pos x="48" y="242"/>
                  </a:cxn>
                  <a:cxn ang="0">
                    <a:pos x="0" y="206"/>
                  </a:cxn>
                </a:cxnLst>
                <a:rect l="0" t="0" r="r" b="b"/>
                <a:pathLst>
                  <a:path w="302" h="336">
                    <a:moveTo>
                      <a:pt x="0" y="206"/>
                    </a:moveTo>
                    <a:lnTo>
                      <a:pt x="22" y="190"/>
                    </a:lnTo>
                    <a:lnTo>
                      <a:pt x="18" y="106"/>
                    </a:lnTo>
                    <a:lnTo>
                      <a:pt x="60" y="58"/>
                    </a:lnTo>
                    <a:lnTo>
                      <a:pt x="84" y="62"/>
                    </a:lnTo>
                    <a:lnTo>
                      <a:pt x="92" y="72"/>
                    </a:lnTo>
                    <a:lnTo>
                      <a:pt x="134" y="34"/>
                    </a:lnTo>
                    <a:lnTo>
                      <a:pt x="148" y="36"/>
                    </a:lnTo>
                    <a:lnTo>
                      <a:pt x="160" y="26"/>
                    </a:lnTo>
                    <a:lnTo>
                      <a:pt x="158" y="8"/>
                    </a:lnTo>
                    <a:lnTo>
                      <a:pt x="174" y="0"/>
                    </a:lnTo>
                    <a:lnTo>
                      <a:pt x="198" y="22"/>
                    </a:lnTo>
                    <a:lnTo>
                      <a:pt x="204" y="16"/>
                    </a:lnTo>
                    <a:lnTo>
                      <a:pt x="218" y="20"/>
                    </a:lnTo>
                    <a:lnTo>
                      <a:pt x="232" y="24"/>
                    </a:lnTo>
                    <a:lnTo>
                      <a:pt x="234" y="30"/>
                    </a:lnTo>
                    <a:lnTo>
                      <a:pt x="218" y="42"/>
                    </a:lnTo>
                    <a:lnTo>
                      <a:pt x="204" y="66"/>
                    </a:lnTo>
                    <a:lnTo>
                      <a:pt x="204" y="76"/>
                    </a:lnTo>
                    <a:lnTo>
                      <a:pt x="208" y="90"/>
                    </a:lnTo>
                    <a:lnTo>
                      <a:pt x="246" y="152"/>
                    </a:lnTo>
                    <a:lnTo>
                      <a:pt x="268" y="184"/>
                    </a:lnTo>
                    <a:lnTo>
                      <a:pt x="288" y="214"/>
                    </a:lnTo>
                    <a:lnTo>
                      <a:pt x="294" y="222"/>
                    </a:lnTo>
                    <a:lnTo>
                      <a:pt x="300" y="234"/>
                    </a:lnTo>
                    <a:lnTo>
                      <a:pt x="302" y="258"/>
                    </a:lnTo>
                    <a:lnTo>
                      <a:pt x="290" y="244"/>
                    </a:lnTo>
                    <a:lnTo>
                      <a:pt x="274" y="238"/>
                    </a:lnTo>
                    <a:lnTo>
                      <a:pt x="258" y="238"/>
                    </a:lnTo>
                    <a:lnTo>
                      <a:pt x="206" y="206"/>
                    </a:lnTo>
                    <a:lnTo>
                      <a:pt x="190" y="198"/>
                    </a:lnTo>
                    <a:lnTo>
                      <a:pt x="164" y="204"/>
                    </a:lnTo>
                    <a:lnTo>
                      <a:pt x="104" y="206"/>
                    </a:lnTo>
                    <a:lnTo>
                      <a:pt x="90" y="208"/>
                    </a:lnTo>
                    <a:lnTo>
                      <a:pt x="56" y="214"/>
                    </a:lnTo>
                    <a:lnTo>
                      <a:pt x="72" y="220"/>
                    </a:lnTo>
                    <a:lnTo>
                      <a:pt x="96" y="216"/>
                    </a:lnTo>
                    <a:lnTo>
                      <a:pt x="112" y="214"/>
                    </a:lnTo>
                    <a:lnTo>
                      <a:pt x="140" y="218"/>
                    </a:lnTo>
                    <a:lnTo>
                      <a:pt x="166" y="214"/>
                    </a:lnTo>
                    <a:lnTo>
                      <a:pt x="176" y="212"/>
                    </a:lnTo>
                    <a:lnTo>
                      <a:pt x="186" y="210"/>
                    </a:lnTo>
                    <a:lnTo>
                      <a:pt x="190" y="210"/>
                    </a:lnTo>
                    <a:lnTo>
                      <a:pt x="210" y="230"/>
                    </a:lnTo>
                    <a:lnTo>
                      <a:pt x="226" y="248"/>
                    </a:lnTo>
                    <a:lnTo>
                      <a:pt x="244" y="248"/>
                    </a:lnTo>
                    <a:lnTo>
                      <a:pt x="262" y="256"/>
                    </a:lnTo>
                    <a:lnTo>
                      <a:pt x="280" y="292"/>
                    </a:lnTo>
                    <a:lnTo>
                      <a:pt x="262" y="320"/>
                    </a:lnTo>
                    <a:lnTo>
                      <a:pt x="242" y="336"/>
                    </a:lnTo>
                    <a:lnTo>
                      <a:pt x="222" y="312"/>
                    </a:lnTo>
                    <a:lnTo>
                      <a:pt x="220" y="280"/>
                    </a:lnTo>
                    <a:lnTo>
                      <a:pt x="224" y="270"/>
                    </a:lnTo>
                    <a:lnTo>
                      <a:pt x="192" y="236"/>
                    </a:lnTo>
                    <a:lnTo>
                      <a:pt x="180" y="238"/>
                    </a:lnTo>
                    <a:lnTo>
                      <a:pt x="182" y="268"/>
                    </a:lnTo>
                    <a:lnTo>
                      <a:pt x="156" y="274"/>
                    </a:lnTo>
                    <a:lnTo>
                      <a:pt x="144" y="282"/>
                    </a:lnTo>
                    <a:lnTo>
                      <a:pt x="140" y="302"/>
                    </a:lnTo>
                    <a:lnTo>
                      <a:pt x="118" y="304"/>
                    </a:lnTo>
                    <a:lnTo>
                      <a:pt x="116" y="286"/>
                    </a:lnTo>
                    <a:lnTo>
                      <a:pt x="76" y="284"/>
                    </a:lnTo>
                    <a:lnTo>
                      <a:pt x="60" y="310"/>
                    </a:lnTo>
                    <a:lnTo>
                      <a:pt x="32" y="294"/>
                    </a:lnTo>
                    <a:lnTo>
                      <a:pt x="26" y="278"/>
                    </a:lnTo>
                    <a:lnTo>
                      <a:pt x="44" y="276"/>
                    </a:lnTo>
                    <a:lnTo>
                      <a:pt x="46" y="262"/>
                    </a:lnTo>
                    <a:lnTo>
                      <a:pt x="48" y="242"/>
                    </a:lnTo>
                    <a:lnTo>
                      <a:pt x="26" y="220"/>
                    </a:lnTo>
                    <a:lnTo>
                      <a:pt x="0" y="206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9" name="North Yorkshire"/>
              <p:cNvSpPr>
                <a:spLocks/>
              </p:cNvSpPr>
              <p:nvPr/>
            </p:nvSpPr>
            <p:spPr bwMode="auto">
              <a:xfrm>
                <a:off x="5799404" y="4319588"/>
                <a:ext cx="834616" cy="503919"/>
              </a:xfrm>
              <a:custGeom>
                <a:avLst/>
                <a:gdLst/>
                <a:ahLst/>
                <a:cxnLst>
                  <a:cxn ang="0">
                    <a:pos x="372" y="364"/>
                  </a:cxn>
                  <a:cxn ang="0">
                    <a:pos x="358" y="342"/>
                  </a:cxn>
                  <a:cxn ang="0">
                    <a:pos x="332" y="258"/>
                  </a:cxn>
                  <a:cxn ang="0">
                    <a:pos x="300" y="278"/>
                  </a:cxn>
                  <a:cxn ang="0">
                    <a:pos x="280" y="270"/>
                  </a:cxn>
                  <a:cxn ang="0">
                    <a:pos x="258" y="282"/>
                  </a:cxn>
                  <a:cxn ang="0">
                    <a:pos x="154" y="250"/>
                  </a:cxn>
                  <a:cxn ang="0">
                    <a:pos x="112" y="288"/>
                  </a:cxn>
                  <a:cxn ang="0">
                    <a:pos x="32" y="232"/>
                  </a:cxn>
                  <a:cxn ang="0">
                    <a:pos x="28" y="144"/>
                  </a:cxn>
                  <a:cxn ang="0">
                    <a:pos x="48" y="102"/>
                  </a:cxn>
                  <a:cxn ang="0">
                    <a:pos x="42" y="70"/>
                  </a:cxn>
                  <a:cxn ang="0">
                    <a:pos x="86" y="40"/>
                  </a:cxn>
                  <a:cxn ang="0">
                    <a:pos x="116" y="44"/>
                  </a:cxn>
                  <a:cxn ang="0">
                    <a:pos x="158" y="48"/>
                  </a:cxn>
                  <a:cxn ang="0">
                    <a:pos x="194" y="18"/>
                  </a:cxn>
                  <a:cxn ang="0">
                    <a:pos x="246" y="20"/>
                  </a:cxn>
                  <a:cxn ang="0">
                    <a:pos x="278" y="24"/>
                  </a:cxn>
                  <a:cxn ang="0">
                    <a:pos x="336" y="42"/>
                  </a:cxn>
                  <a:cxn ang="0">
                    <a:pos x="380" y="28"/>
                  </a:cxn>
                  <a:cxn ang="0">
                    <a:pos x="430" y="30"/>
                  </a:cxn>
                  <a:cxn ang="0">
                    <a:pos x="458" y="0"/>
                  </a:cxn>
                  <a:cxn ang="0">
                    <a:pos x="504" y="24"/>
                  </a:cxn>
                  <a:cxn ang="0">
                    <a:pos x="516" y="52"/>
                  </a:cxn>
                  <a:cxn ang="0">
                    <a:pos x="558" y="120"/>
                  </a:cxn>
                  <a:cxn ang="0">
                    <a:pos x="584" y="134"/>
                  </a:cxn>
                  <a:cxn ang="0">
                    <a:pos x="590" y="154"/>
                  </a:cxn>
                  <a:cxn ang="0">
                    <a:pos x="602" y="164"/>
                  </a:cxn>
                  <a:cxn ang="0">
                    <a:pos x="572" y="148"/>
                  </a:cxn>
                  <a:cxn ang="0">
                    <a:pos x="558" y="174"/>
                  </a:cxn>
                  <a:cxn ang="0">
                    <a:pos x="532" y="182"/>
                  </a:cxn>
                  <a:cxn ang="0">
                    <a:pos x="482" y="210"/>
                  </a:cxn>
                  <a:cxn ang="0">
                    <a:pos x="416" y="254"/>
                  </a:cxn>
                  <a:cxn ang="0">
                    <a:pos x="398" y="352"/>
                  </a:cxn>
                </a:cxnLst>
                <a:rect l="0" t="0" r="r" b="b"/>
                <a:pathLst>
                  <a:path w="602" h="364">
                    <a:moveTo>
                      <a:pt x="398" y="352"/>
                    </a:moveTo>
                    <a:lnTo>
                      <a:pt x="372" y="364"/>
                    </a:lnTo>
                    <a:lnTo>
                      <a:pt x="368" y="346"/>
                    </a:lnTo>
                    <a:lnTo>
                      <a:pt x="358" y="342"/>
                    </a:lnTo>
                    <a:lnTo>
                      <a:pt x="330" y="334"/>
                    </a:lnTo>
                    <a:lnTo>
                      <a:pt x="332" y="258"/>
                    </a:lnTo>
                    <a:lnTo>
                      <a:pt x="308" y="258"/>
                    </a:lnTo>
                    <a:lnTo>
                      <a:pt x="300" y="278"/>
                    </a:lnTo>
                    <a:lnTo>
                      <a:pt x="286" y="280"/>
                    </a:lnTo>
                    <a:lnTo>
                      <a:pt x="280" y="270"/>
                    </a:lnTo>
                    <a:lnTo>
                      <a:pt x="264" y="270"/>
                    </a:lnTo>
                    <a:lnTo>
                      <a:pt x="258" y="282"/>
                    </a:lnTo>
                    <a:lnTo>
                      <a:pt x="238" y="284"/>
                    </a:lnTo>
                    <a:lnTo>
                      <a:pt x="154" y="250"/>
                    </a:lnTo>
                    <a:lnTo>
                      <a:pt x="132" y="290"/>
                    </a:lnTo>
                    <a:lnTo>
                      <a:pt x="112" y="288"/>
                    </a:lnTo>
                    <a:lnTo>
                      <a:pt x="62" y="260"/>
                    </a:lnTo>
                    <a:lnTo>
                      <a:pt x="32" y="232"/>
                    </a:lnTo>
                    <a:lnTo>
                      <a:pt x="0" y="180"/>
                    </a:lnTo>
                    <a:lnTo>
                      <a:pt x="28" y="144"/>
                    </a:lnTo>
                    <a:lnTo>
                      <a:pt x="48" y="134"/>
                    </a:lnTo>
                    <a:lnTo>
                      <a:pt x="48" y="102"/>
                    </a:lnTo>
                    <a:lnTo>
                      <a:pt x="28" y="78"/>
                    </a:lnTo>
                    <a:lnTo>
                      <a:pt x="42" y="70"/>
                    </a:lnTo>
                    <a:lnTo>
                      <a:pt x="70" y="72"/>
                    </a:lnTo>
                    <a:lnTo>
                      <a:pt x="86" y="40"/>
                    </a:lnTo>
                    <a:lnTo>
                      <a:pt x="108" y="32"/>
                    </a:lnTo>
                    <a:lnTo>
                      <a:pt x="116" y="44"/>
                    </a:lnTo>
                    <a:lnTo>
                      <a:pt x="150" y="38"/>
                    </a:lnTo>
                    <a:lnTo>
                      <a:pt x="158" y="48"/>
                    </a:lnTo>
                    <a:lnTo>
                      <a:pt x="186" y="42"/>
                    </a:lnTo>
                    <a:lnTo>
                      <a:pt x="194" y="18"/>
                    </a:lnTo>
                    <a:lnTo>
                      <a:pt x="224" y="8"/>
                    </a:lnTo>
                    <a:lnTo>
                      <a:pt x="246" y="20"/>
                    </a:lnTo>
                    <a:lnTo>
                      <a:pt x="252" y="38"/>
                    </a:lnTo>
                    <a:lnTo>
                      <a:pt x="278" y="24"/>
                    </a:lnTo>
                    <a:lnTo>
                      <a:pt x="298" y="26"/>
                    </a:lnTo>
                    <a:lnTo>
                      <a:pt x="336" y="42"/>
                    </a:lnTo>
                    <a:lnTo>
                      <a:pt x="352" y="38"/>
                    </a:lnTo>
                    <a:lnTo>
                      <a:pt x="380" y="28"/>
                    </a:lnTo>
                    <a:lnTo>
                      <a:pt x="412" y="32"/>
                    </a:lnTo>
                    <a:lnTo>
                      <a:pt x="430" y="30"/>
                    </a:lnTo>
                    <a:lnTo>
                      <a:pt x="434" y="14"/>
                    </a:lnTo>
                    <a:lnTo>
                      <a:pt x="458" y="0"/>
                    </a:lnTo>
                    <a:lnTo>
                      <a:pt x="482" y="14"/>
                    </a:lnTo>
                    <a:lnTo>
                      <a:pt x="504" y="24"/>
                    </a:lnTo>
                    <a:lnTo>
                      <a:pt x="512" y="34"/>
                    </a:lnTo>
                    <a:lnTo>
                      <a:pt x="516" y="52"/>
                    </a:lnTo>
                    <a:lnTo>
                      <a:pt x="534" y="72"/>
                    </a:lnTo>
                    <a:lnTo>
                      <a:pt x="558" y="120"/>
                    </a:lnTo>
                    <a:lnTo>
                      <a:pt x="574" y="128"/>
                    </a:lnTo>
                    <a:lnTo>
                      <a:pt x="584" y="134"/>
                    </a:lnTo>
                    <a:lnTo>
                      <a:pt x="590" y="146"/>
                    </a:lnTo>
                    <a:lnTo>
                      <a:pt x="590" y="154"/>
                    </a:lnTo>
                    <a:lnTo>
                      <a:pt x="594" y="158"/>
                    </a:lnTo>
                    <a:lnTo>
                      <a:pt x="602" y="164"/>
                    </a:lnTo>
                    <a:lnTo>
                      <a:pt x="594" y="170"/>
                    </a:lnTo>
                    <a:lnTo>
                      <a:pt x="572" y="148"/>
                    </a:lnTo>
                    <a:lnTo>
                      <a:pt x="556" y="154"/>
                    </a:lnTo>
                    <a:lnTo>
                      <a:pt x="558" y="174"/>
                    </a:lnTo>
                    <a:lnTo>
                      <a:pt x="546" y="184"/>
                    </a:lnTo>
                    <a:lnTo>
                      <a:pt x="532" y="182"/>
                    </a:lnTo>
                    <a:lnTo>
                      <a:pt x="490" y="220"/>
                    </a:lnTo>
                    <a:lnTo>
                      <a:pt x="482" y="210"/>
                    </a:lnTo>
                    <a:lnTo>
                      <a:pt x="458" y="206"/>
                    </a:lnTo>
                    <a:lnTo>
                      <a:pt x="416" y="254"/>
                    </a:lnTo>
                    <a:lnTo>
                      <a:pt x="420" y="338"/>
                    </a:lnTo>
                    <a:lnTo>
                      <a:pt x="398" y="35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0" name="Durham"/>
              <p:cNvSpPr>
                <a:spLocks/>
              </p:cNvSpPr>
              <p:nvPr/>
            </p:nvSpPr>
            <p:spPr bwMode="auto">
              <a:xfrm>
                <a:off x="5880110" y="4114870"/>
                <a:ext cx="374003" cy="269676"/>
              </a:xfrm>
              <a:custGeom>
                <a:avLst/>
                <a:gdLst/>
                <a:ahLst/>
                <a:cxnLst>
                  <a:cxn ang="0">
                    <a:pos x="220" y="173"/>
                  </a:cxn>
                  <a:cxn ang="0">
                    <a:pos x="194" y="187"/>
                  </a:cxn>
                  <a:cxn ang="0">
                    <a:pos x="186" y="169"/>
                  </a:cxn>
                  <a:cxn ang="0">
                    <a:pos x="164" y="157"/>
                  </a:cxn>
                  <a:cxn ang="0">
                    <a:pos x="136" y="167"/>
                  </a:cxn>
                  <a:cxn ang="0">
                    <a:pos x="126" y="191"/>
                  </a:cxn>
                  <a:cxn ang="0">
                    <a:pos x="100" y="195"/>
                  </a:cxn>
                  <a:cxn ang="0">
                    <a:pos x="92" y="187"/>
                  </a:cxn>
                  <a:cxn ang="0">
                    <a:pos x="58" y="193"/>
                  </a:cxn>
                  <a:cxn ang="0">
                    <a:pos x="50" y="181"/>
                  </a:cxn>
                  <a:cxn ang="0">
                    <a:pos x="54" y="161"/>
                  </a:cxn>
                  <a:cxn ang="0">
                    <a:pos x="30" y="161"/>
                  </a:cxn>
                  <a:cxn ang="0">
                    <a:pos x="0" y="125"/>
                  </a:cxn>
                  <a:cxn ang="0">
                    <a:pos x="2" y="109"/>
                  </a:cxn>
                  <a:cxn ang="0">
                    <a:pos x="18" y="94"/>
                  </a:cxn>
                  <a:cxn ang="0">
                    <a:pos x="0" y="78"/>
                  </a:cxn>
                  <a:cxn ang="0">
                    <a:pos x="6" y="42"/>
                  </a:cxn>
                  <a:cxn ang="0">
                    <a:pos x="30" y="46"/>
                  </a:cxn>
                  <a:cxn ang="0">
                    <a:pos x="72" y="16"/>
                  </a:cxn>
                  <a:cxn ang="0">
                    <a:pos x="96" y="12"/>
                  </a:cxn>
                  <a:cxn ang="0">
                    <a:pos x="116" y="18"/>
                  </a:cxn>
                  <a:cxn ang="0">
                    <a:pos x="132" y="0"/>
                  </a:cxn>
                  <a:cxn ang="0">
                    <a:pos x="168" y="10"/>
                  </a:cxn>
                  <a:cxn ang="0">
                    <a:pos x="210" y="12"/>
                  </a:cxn>
                  <a:cxn ang="0">
                    <a:pos x="218" y="26"/>
                  </a:cxn>
                  <a:cxn ang="0">
                    <a:pos x="232" y="32"/>
                  </a:cxn>
                  <a:cxn ang="0">
                    <a:pos x="246" y="24"/>
                  </a:cxn>
                  <a:cxn ang="0">
                    <a:pos x="256" y="52"/>
                  </a:cxn>
                  <a:cxn ang="0">
                    <a:pos x="270" y="74"/>
                  </a:cxn>
                  <a:cxn ang="0">
                    <a:pos x="252" y="82"/>
                  </a:cxn>
                  <a:cxn ang="0">
                    <a:pos x="222" y="127"/>
                  </a:cxn>
                  <a:cxn ang="0">
                    <a:pos x="220" y="173"/>
                  </a:cxn>
                </a:cxnLst>
                <a:rect l="0" t="0" r="r" b="b"/>
                <a:pathLst>
                  <a:path w="270" h="195">
                    <a:moveTo>
                      <a:pt x="220" y="173"/>
                    </a:moveTo>
                    <a:lnTo>
                      <a:pt x="194" y="187"/>
                    </a:lnTo>
                    <a:lnTo>
                      <a:pt x="186" y="169"/>
                    </a:lnTo>
                    <a:lnTo>
                      <a:pt x="164" y="157"/>
                    </a:lnTo>
                    <a:lnTo>
                      <a:pt x="136" y="167"/>
                    </a:lnTo>
                    <a:lnTo>
                      <a:pt x="126" y="191"/>
                    </a:lnTo>
                    <a:lnTo>
                      <a:pt x="100" y="195"/>
                    </a:lnTo>
                    <a:lnTo>
                      <a:pt x="92" y="187"/>
                    </a:lnTo>
                    <a:lnTo>
                      <a:pt x="58" y="193"/>
                    </a:lnTo>
                    <a:lnTo>
                      <a:pt x="50" y="181"/>
                    </a:lnTo>
                    <a:lnTo>
                      <a:pt x="54" y="161"/>
                    </a:lnTo>
                    <a:lnTo>
                      <a:pt x="30" y="161"/>
                    </a:lnTo>
                    <a:lnTo>
                      <a:pt x="0" y="125"/>
                    </a:lnTo>
                    <a:lnTo>
                      <a:pt x="2" y="109"/>
                    </a:lnTo>
                    <a:lnTo>
                      <a:pt x="18" y="94"/>
                    </a:lnTo>
                    <a:lnTo>
                      <a:pt x="0" y="78"/>
                    </a:lnTo>
                    <a:lnTo>
                      <a:pt x="6" y="42"/>
                    </a:lnTo>
                    <a:lnTo>
                      <a:pt x="30" y="46"/>
                    </a:lnTo>
                    <a:lnTo>
                      <a:pt x="72" y="16"/>
                    </a:lnTo>
                    <a:lnTo>
                      <a:pt x="96" y="12"/>
                    </a:lnTo>
                    <a:lnTo>
                      <a:pt x="116" y="18"/>
                    </a:lnTo>
                    <a:lnTo>
                      <a:pt x="132" y="0"/>
                    </a:lnTo>
                    <a:lnTo>
                      <a:pt x="168" y="10"/>
                    </a:lnTo>
                    <a:lnTo>
                      <a:pt x="210" y="12"/>
                    </a:lnTo>
                    <a:lnTo>
                      <a:pt x="218" y="26"/>
                    </a:lnTo>
                    <a:lnTo>
                      <a:pt x="232" y="32"/>
                    </a:lnTo>
                    <a:lnTo>
                      <a:pt x="246" y="24"/>
                    </a:lnTo>
                    <a:lnTo>
                      <a:pt x="256" y="52"/>
                    </a:lnTo>
                    <a:lnTo>
                      <a:pt x="270" y="74"/>
                    </a:lnTo>
                    <a:lnTo>
                      <a:pt x="252" y="82"/>
                    </a:lnTo>
                    <a:lnTo>
                      <a:pt x="222" y="127"/>
                    </a:lnTo>
                    <a:lnTo>
                      <a:pt x="220" y="173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1" name="Lancashire"/>
              <p:cNvSpPr>
                <a:spLocks/>
              </p:cNvSpPr>
              <p:nvPr/>
            </p:nvSpPr>
            <p:spPr bwMode="auto">
              <a:xfrm>
                <a:off x="5637993" y="4522336"/>
                <a:ext cx="344476" cy="440929"/>
              </a:xfrm>
              <a:custGeom>
                <a:avLst/>
                <a:gdLst/>
                <a:ahLst/>
                <a:cxnLst>
                  <a:cxn ang="0">
                    <a:pos x="80" y="320"/>
                  </a:cxn>
                  <a:cxn ang="0">
                    <a:pos x="16" y="306"/>
                  </a:cxn>
                  <a:cxn ang="0">
                    <a:pos x="8" y="292"/>
                  </a:cxn>
                  <a:cxn ang="0">
                    <a:pos x="16" y="278"/>
                  </a:cxn>
                  <a:cxn ang="0">
                    <a:pos x="52" y="250"/>
                  </a:cxn>
                  <a:cxn ang="0">
                    <a:pos x="36" y="228"/>
                  </a:cxn>
                  <a:cxn ang="0">
                    <a:pos x="52" y="216"/>
                  </a:cxn>
                  <a:cxn ang="0">
                    <a:pos x="4" y="214"/>
                  </a:cxn>
                  <a:cxn ang="0">
                    <a:pos x="0" y="136"/>
                  </a:cxn>
                  <a:cxn ang="0">
                    <a:pos x="18" y="140"/>
                  </a:cxn>
                  <a:cxn ang="0">
                    <a:pos x="26" y="124"/>
                  </a:cxn>
                  <a:cxn ang="0">
                    <a:pos x="36" y="130"/>
                  </a:cxn>
                  <a:cxn ang="0">
                    <a:pos x="48" y="118"/>
                  </a:cxn>
                  <a:cxn ang="0">
                    <a:pos x="48" y="100"/>
                  </a:cxn>
                  <a:cxn ang="0">
                    <a:pos x="60" y="84"/>
                  </a:cxn>
                  <a:cxn ang="0">
                    <a:pos x="52" y="82"/>
                  </a:cxn>
                  <a:cxn ang="0">
                    <a:pos x="38" y="96"/>
                  </a:cxn>
                  <a:cxn ang="0">
                    <a:pos x="32" y="80"/>
                  </a:cxn>
                  <a:cxn ang="0">
                    <a:pos x="50" y="66"/>
                  </a:cxn>
                  <a:cxn ang="0">
                    <a:pos x="60" y="50"/>
                  </a:cxn>
                  <a:cxn ang="0">
                    <a:pos x="46" y="22"/>
                  </a:cxn>
                  <a:cxn ang="0">
                    <a:pos x="60" y="14"/>
                  </a:cxn>
                  <a:cxn ang="0">
                    <a:pos x="90" y="22"/>
                  </a:cxn>
                  <a:cxn ang="0">
                    <a:pos x="128" y="2"/>
                  </a:cxn>
                  <a:cxn ang="0">
                    <a:pos x="146" y="0"/>
                  </a:cxn>
                  <a:cxn ang="0">
                    <a:pos x="118" y="34"/>
                  </a:cxn>
                  <a:cxn ang="0">
                    <a:pos x="150" y="86"/>
                  </a:cxn>
                  <a:cxn ang="0">
                    <a:pos x="178" y="112"/>
                  </a:cxn>
                  <a:cxn ang="0">
                    <a:pos x="230" y="142"/>
                  </a:cxn>
                  <a:cxn ang="0">
                    <a:pos x="250" y="144"/>
                  </a:cxn>
                  <a:cxn ang="0">
                    <a:pos x="232" y="190"/>
                  </a:cxn>
                  <a:cxn ang="0">
                    <a:pos x="232" y="214"/>
                  </a:cxn>
                  <a:cxn ang="0">
                    <a:pos x="210" y="230"/>
                  </a:cxn>
                  <a:cxn ang="0">
                    <a:pos x="186" y="242"/>
                  </a:cxn>
                  <a:cxn ang="0">
                    <a:pos x="166" y="242"/>
                  </a:cxn>
                  <a:cxn ang="0">
                    <a:pos x="150" y="238"/>
                  </a:cxn>
                  <a:cxn ang="0">
                    <a:pos x="142" y="242"/>
                  </a:cxn>
                  <a:cxn ang="0">
                    <a:pos x="120" y="260"/>
                  </a:cxn>
                  <a:cxn ang="0">
                    <a:pos x="80" y="284"/>
                  </a:cxn>
                  <a:cxn ang="0">
                    <a:pos x="80" y="320"/>
                  </a:cxn>
                </a:cxnLst>
                <a:rect l="0" t="0" r="r" b="b"/>
                <a:pathLst>
                  <a:path w="250" h="320">
                    <a:moveTo>
                      <a:pt x="80" y="320"/>
                    </a:moveTo>
                    <a:lnTo>
                      <a:pt x="16" y="306"/>
                    </a:lnTo>
                    <a:lnTo>
                      <a:pt x="8" y="292"/>
                    </a:lnTo>
                    <a:lnTo>
                      <a:pt x="16" y="278"/>
                    </a:lnTo>
                    <a:lnTo>
                      <a:pt x="52" y="250"/>
                    </a:lnTo>
                    <a:lnTo>
                      <a:pt x="36" y="228"/>
                    </a:lnTo>
                    <a:lnTo>
                      <a:pt x="52" y="216"/>
                    </a:lnTo>
                    <a:lnTo>
                      <a:pt x="4" y="214"/>
                    </a:lnTo>
                    <a:lnTo>
                      <a:pt x="0" y="136"/>
                    </a:lnTo>
                    <a:lnTo>
                      <a:pt x="18" y="140"/>
                    </a:lnTo>
                    <a:lnTo>
                      <a:pt x="26" y="124"/>
                    </a:lnTo>
                    <a:lnTo>
                      <a:pt x="36" y="130"/>
                    </a:lnTo>
                    <a:lnTo>
                      <a:pt x="48" y="118"/>
                    </a:lnTo>
                    <a:lnTo>
                      <a:pt x="48" y="100"/>
                    </a:lnTo>
                    <a:lnTo>
                      <a:pt x="60" y="84"/>
                    </a:lnTo>
                    <a:lnTo>
                      <a:pt x="52" y="82"/>
                    </a:lnTo>
                    <a:lnTo>
                      <a:pt x="38" y="96"/>
                    </a:lnTo>
                    <a:lnTo>
                      <a:pt x="32" y="80"/>
                    </a:lnTo>
                    <a:lnTo>
                      <a:pt x="50" y="66"/>
                    </a:lnTo>
                    <a:lnTo>
                      <a:pt x="60" y="50"/>
                    </a:lnTo>
                    <a:lnTo>
                      <a:pt x="46" y="22"/>
                    </a:lnTo>
                    <a:lnTo>
                      <a:pt x="60" y="14"/>
                    </a:lnTo>
                    <a:lnTo>
                      <a:pt x="90" y="22"/>
                    </a:lnTo>
                    <a:lnTo>
                      <a:pt x="128" y="2"/>
                    </a:lnTo>
                    <a:lnTo>
                      <a:pt x="146" y="0"/>
                    </a:lnTo>
                    <a:lnTo>
                      <a:pt x="118" y="34"/>
                    </a:lnTo>
                    <a:lnTo>
                      <a:pt x="150" y="86"/>
                    </a:lnTo>
                    <a:lnTo>
                      <a:pt x="178" y="112"/>
                    </a:lnTo>
                    <a:lnTo>
                      <a:pt x="230" y="142"/>
                    </a:lnTo>
                    <a:lnTo>
                      <a:pt x="250" y="144"/>
                    </a:lnTo>
                    <a:lnTo>
                      <a:pt x="232" y="190"/>
                    </a:lnTo>
                    <a:lnTo>
                      <a:pt x="232" y="214"/>
                    </a:lnTo>
                    <a:lnTo>
                      <a:pt x="210" y="230"/>
                    </a:lnTo>
                    <a:lnTo>
                      <a:pt x="186" y="242"/>
                    </a:lnTo>
                    <a:lnTo>
                      <a:pt x="166" y="242"/>
                    </a:lnTo>
                    <a:lnTo>
                      <a:pt x="150" y="238"/>
                    </a:lnTo>
                    <a:lnTo>
                      <a:pt x="142" y="242"/>
                    </a:lnTo>
                    <a:lnTo>
                      <a:pt x="120" y="260"/>
                    </a:lnTo>
                    <a:lnTo>
                      <a:pt x="80" y="284"/>
                    </a:lnTo>
                    <a:lnTo>
                      <a:pt x="80" y="32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" name="Cumbria"/>
              <p:cNvSpPr>
                <a:spLocks/>
              </p:cNvSpPr>
              <p:nvPr/>
            </p:nvSpPr>
            <p:spPr bwMode="auto">
              <a:xfrm>
                <a:off x="5423433" y="3961332"/>
                <a:ext cx="531477" cy="651552"/>
              </a:xfrm>
              <a:custGeom>
                <a:avLst/>
                <a:gdLst/>
                <a:ahLst/>
                <a:cxnLst>
                  <a:cxn ang="0">
                    <a:pos x="280" y="407"/>
                  </a:cxn>
                  <a:cxn ang="0">
                    <a:pos x="214" y="419"/>
                  </a:cxn>
                  <a:cxn ang="0">
                    <a:pos x="198" y="409"/>
                  </a:cxn>
                  <a:cxn ang="0">
                    <a:pos x="166" y="435"/>
                  </a:cxn>
                  <a:cxn ang="0">
                    <a:pos x="150" y="417"/>
                  </a:cxn>
                  <a:cxn ang="0">
                    <a:pos x="138" y="457"/>
                  </a:cxn>
                  <a:cxn ang="0">
                    <a:pos x="102" y="445"/>
                  </a:cxn>
                  <a:cxn ang="0">
                    <a:pos x="102" y="399"/>
                  </a:cxn>
                  <a:cxn ang="0">
                    <a:pos x="82" y="421"/>
                  </a:cxn>
                  <a:cxn ang="0">
                    <a:pos x="62" y="389"/>
                  </a:cxn>
                  <a:cxn ang="0">
                    <a:pos x="0" y="281"/>
                  </a:cxn>
                  <a:cxn ang="0">
                    <a:pos x="24" y="202"/>
                  </a:cxn>
                  <a:cxn ang="0">
                    <a:pos x="50" y="172"/>
                  </a:cxn>
                  <a:cxn ang="0">
                    <a:pos x="70" y="120"/>
                  </a:cxn>
                  <a:cxn ang="0">
                    <a:pos x="84" y="118"/>
                  </a:cxn>
                  <a:cxn ang="0">
                    <a:pos x="90" y="128"/>
                  </a:cxn>
                  <a:cxn ang="0">
                    <a:pos x="88" y="106"/>
                  </a:cxn>
                  <a:cxn ang="0">
                    <a:pos x="108" y="94"/>
                  </a:cxn>
                  <a:cxn ang="0">
                    <a:pos x="150" y="100"/>
                  </a:cxn>
                  <a:cxn ang="0">
                    <a:pos x="160" y="52"/>
                  </a:cxn>
                  <a:cxn ang="0">
                    <a:pos x="204" y="20"/>
                  </a:cxn>
                  <a:cxn ang="0">
                    <a:pos x="266" y="28"/>
                  </a:cxn>
                  <a:cxn ang="0">
                    <a:pos x="294" y="56"/>
                  </a:cxn>
                  <a:cxn ang="0">
                    <a:pos x="272" y="140"/>
                  </a:cxn>
                  <a:cxn ang="0">
                    <a:pos x="322" y="142"/>
                  </a:cxn>
                  <a:cxn ang="0">
                    <a:pos x="330" y="186"/>
                  </a:cxn>
                  <a:cxn ang="0">
                    <a:pos x="332" y="219"/>
                  </a:cxn>
                  <a:cxn ang="0">
                    <a:pos x="360" y="271"/>
                  </a:cxn>
                  <a:cxn ang="0">
                    <a:pos x="380" y="291"/>
                  </a:cxn>
                  <a:cxn ang="0">
                    <a:pos x="342" y="333"/>
                  </a:cxn>
                  <a:cxn ang="0">
                    <a:pos x="302" y="337"/>
                  </a:cxn>
                  <a:cxn ang="0">
                    <a:pos x="322" y="393"/>
                  </a:cxn>
                </a:cxnLst>
                <a:rect l="0" t="0" r="r" b="b"/>
                <a:pathLst>
                  <a:path w="384" h="471">
                    <a:moveTo>
                      <a:pt x="300" y="405"/>
                    </a:moveTo>
                    <a:lnTo>
                      <a:pt x="280" y="407"/>
                    </a:lnTo>
                    <a:lnTo>
                      <a:pt x="244" y="427"/>
                    </a:lnTo>
                    <a:lnTo>
                      <a:pt x="214" y="419"/>
                    </a:lnTo>
                    <a:lnTo>
                      <a:pt x="214" y="409"/>
                    </a:lnTo>
                    <a:lnTo>
                      <a:pt x="198" y="409"/>
                    </a:lnTo>
                    <a:lnTo>
                      <a:pt x="182" y="435"/>
                    </a:lnTo>
                    <a:lnTo>
                      <a:pt x="166" y="435"/>
                    </a:lnTo>
                    <a:lnTo>
                      <a:pt x="158" y="417"/>
                    </a:lnTo>
                    <a:lnTo>
                      <a:pt x="150" y="417"/>
                    </a:lnTo>
                    <a:lnTo>
                      <a:pt x="146" y="441"/>
                    </a:lnTo>
                    <a:lnTo>
                      <a:pt x="138" y="457"/>
                    </a:lnTo>
                    <a:lnTo>
                      <a:pt x="122" y="471"/>
                    </a:lnTo>
                    <a:lnTo>
                      <a:pt x="102" y="445"/>
                    </a:lnTo>
                    <a:lnTo>
                      <a:pt x="110" y="393"/>
                    </a:lnTo>
                    <a:lnTo>
                      <a:pt x="102" y="399"/>
                    </a:lnTo>
                    <a:lnTo>
                      <a:pt x="98" y="415"/>
                    </a:lnTo>
                    <a:lnTo>
                      <a:pt x="82" y="421"/>
                    </a:lnTo>
                    <a:lnTo>
                      <a:pt x="72" y="405"/>
                    </a:lnTo>
                    <a:lnTo>
                      <a:pt x="62" y="389"/>
                    </a:lnTo>
                    <a:lnTo>
                      <a:pt x="56" y="353"/>
                    </a:lnTo>
                    <a:lnTo>
                      <a:pt x="0" y="281"/>
                    </a:lnTo>
                    <a:lnTo>
                      <a:pt x="14" y="249"/>
                    </a:lnTo>
                    <a:lnTo>
                      <a:pt x="24" y="202"/>
                    </a:lnTo>
                    <a:lnTo>
                      <a:pt x="32" y="190"/>
                    </a:lnTo>
                    <a:lnTo>
                      <a:pt x="50" y="172"/>
                    </a:lnTo>
                    <a:lnTo>
                      <a:pt x="52" y="154"/>
                    </a:lnTo>
                    <a:lnTo>
                      <a:pt x="70" y="120"/>
                    </a:lnTo>
                    <a:lnTo>
                      <a:pt x="78" y="114"/>
                    </a:lnTo>
                    <a:lnTo>
                      <a:pt x="84" y="118"/>
                    </a:lnTo>
                    <a:lnTo>
                      <a:pt x="84" y="126"/>
                    </a:lnTo>
                    <a:lnTo>
                      <a:pt x="90" y="128"/>
                    </a:lnTo>
                    <a:lnTo>
                      <a:pt x="98" y="116"/>
                    </a:lnTo>
                    <a:lnTo>
                      <a:pt x="88" y="106"/>
                    </a:lnTo>
                    <a:lnTo>
                      <a:pt x="98" y="100"/>
                    </a:lnTo>
                    <a:lnTo>
                      <a:pt x="108" y="94"/>
                    </a:lnTo>
                    <a:lnTo>
                      <a:pt x="134" y="108"/>
                    </a:lnTo>
                    <a:lnTo>
                      <a:pt x="150" y="100"/>
                    </a:lnTo>
                    <a:lnTo>
                      <a:pt x="148" y="78"/>
                    </a:lnTo>
                    <a:lnTo>
                      <a:pt x="160" y="52"/>
                    </a:lnTo>
                    <a:lnTo>
                      <a:pt x="192" y="32"/>
                    </a:lnTo>
                    <a:lnTo>
                      <a:pt x="204" y="20"/>
                    </a:lnTo>
                    <a:lnTo>
                      <a:pt x="236" y="0"/>
                    </a:lnTo>
                    <a:lnTo>
                      <a:pt x="266" y="28"/>
                    </a:lnTo>
                    <a:lnTo>
                      <a:pt x="292" y="34"/>
                    </a:lnTo>
                    <a:lnTo>
                      <a:pt x="294" y="56"/>
                    </a:lnTo>
                    <a:lnTo>
                      <a:pt x="272" y="72"/>
                    </a:lnTo>
                    <a:lnTo>
                      <a:pt x="272" y="140"/>
                    </a:lnTo>
                    <a:lnTo>
                      <a:pt x="286" y="156"/>
                    </a:lnTo>
                    <a:lnTo>
                      <a:pt x="322" y="142"/>
                    </a:lnTo>
                    <a:lnTo>
                      <a:pt x="336" y="154"/>
                    </a:lnTo>
                    <a:lnTo>
                      <a:pt x="330" y="186"/>
                    </a:lnTo>
                    <a:lnTo>
                      <a:pt x="346" y="204"/>
                    </a:lnTo>
                    <a:lnTo>
                      <a:pt x="332" y="219"/>
                    </a:lnTo>
                    <a:lnTo>
                      <a:pt x="330" y="235"/>
                    </a:lnTo>
                    <a:lnTo>
                      <a:pt x="360" y="271"/>
                    </a:lnTo>
                    <a:lnTo>
                      <a:pt x="384" y="271"/>
                    </a:lnTo>
                    <a:lnTo>
                      <a:pt x="380" y="291"/>
                    </a:lnTo>
                    <a:lnTo>
                      <a:pt x="356" y="299"/>
                    </a:lnTo>
                    <a:lnTo>
                      <a:pt x="342" y="333"/>
                    </a:lnTo>
                    <a:lnTo>
                      <a:pt x="312" y="329"/>
                    </a:lnTo>
                    <a:lnTo>
                      <a:pt x="302" y="337"/>
                    </a:lnTo>
                    <a:lnTo>
                      <a:pt x="322" y="363"/>
                    </a:lnTo>
                    <a:lnTo>
                      <a:pt x="322" y="393"/>
                    </a:lnTo>
                    <a:lnTo>
                      <a:pt x="300" y="405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3" name="Northumberland"/>
              <p:cNvSpPr>
                <a:spLocks/>
              </p:cNvSpPr>
              <p:nvPr/>
            </p:nvSpPr>
            <p:spPr bwMode="auto">
              <a:xfrm>
                <a:off x="5750194" y="3575519"/>
                <a:ext cx="421245" cy="602341"/>
              </a:xfrm>
              <a:custGeom>
                <a:avLst/>
                <a:gdLst/>
                <a:ahLst/>
                <a:cxnLst>
                  <a:cxn ang="0">
                    <a:pos x="226" y="390"/>
                  </a:cxn>
                  <a:cxn ang="0">
                    <a:pos x="210" y="408"/>
                  </a:cxn>
                  <a:cxn ang="0">
                    <a:pos x="190" y="402"/>
                  </a:cxn>
                  <a:cxn ang="0">
                    <a:pos x="166" y="406"/>
                  </a:cxn>
                  <a:cxn ang="0">
                    <a:pos x="148" y="420"/>
                  </a:cxn>
                  <a:cxn ang="0">
                    <a:pos x="124" y="436"/>
                  </a:cxn>
                  <a:cxn ang="0">
                    <a:pos x="98" y="432"/>
                  </a:cxn>
                  <a:cxn ang="0">
                    <a:pos x="86" y="422"/>
                  </a:cxn>
                  <a:cxn ang="0">
                    <a:pos x="50" y="436"/>
                  </a:cxn>
                  <a:cxn ang="0">
                    <a:pos x="36" y="420"/>
                  </a:cxn>
                  <a:cxn ang="0">
                    <a:pos x="36" y="352"/>
                  </a:cxn>
                  <a:cxn ang="0">
                    <a:pos x="60" y="336"/>
                  </a:cxn>
                  <a:cxn ang="0">
                    <a:pos x="56" y="316"/>
                  </a:cxn>
                  <a:cxn ang="0">
                    <a:pos x="30" y="308"/>
                  </a:cxn>
                  <a:cxn ang="0">
                    <a:pos x="0" y="280"/>
                  </a:cxn>
                  <a:cxn ang="0">
                    <a:pos x="22" y="240"/>
                  </a:cxn>
                  <a:cxn ang="0">
                    <a:pos x="42" y="218"/>
                  </a:cxn>
                  <a:cxn ang="0">
                    <a:pos x="66" y="196"/>
                  </a:cxn>
                  <a:cxn ang="0">
                    <a:pos x="88" y="192"/>
                  </a:cxn>
                  <a:cxn ang="0">
                    <a:pos x="130" y="150"/>
                  </a:cxn>
                  <a:cxn ang="0">
                    <a:pos x="134" y="130"/>
                  </a:cxn>
                  <a:cxn ang="0">
                    <a:pos x="108" y="86"/>
                  </a:cxn>
                  <a:cxn ang="0">
                    <a:pos x="106" y="54"/>
                  </a:cxn>
                  <a:cxn ang="0">
                    <a:pos x="122" y="42"/>
                  </a:cxn>
                  <a:cxn ang="0">
                    <a:pos x="160" y="0"/>
                  </a:cxn>
                  <a:cxn ang="0">
                    <a:pos x="170" y="22"/>
                  </a:cxn>
                  <a:cxn ang="0">
                    <a:pos x="210" y="70"/>
                  </a:cxn>
                  <a:cxn ang="0">
                    <a:pos x="218" y="62"/>
                  </a:cxn>
                  <a:cxn ang="0">
                    <a:pos x="222" y="66"/>
                  </a:cxn>
                  <a:cxn ang="0">
                    <a:pos x="224" y="82"/>
                  </a:cxn>
                  <a:cxn ang="0">
                    <a:pos x="250" y="86"/>
                  </a:cxn>
                  <a:cxn ang="0">
                    <a:pos x="256" y="94"/>
                  </a:cxn>
                  <a:cxn ang="0">
                    <a:pos x="258" y="112"/>
                  </a:cxn>
                  <a:cxn ang="0">
                    <a:pos x="274" y="150"/>
                  </a:cxn>
                  <a:cxn ang="0">
                    <a:pos x="274" y="156"/>
                  </a:cxn>
                  <a:cxn ang="0">
                    <a:pos x="274" y="166"/>
                  </a:cxn>
                  <a:cxn ang="0">
                    <a:pos x="268" y="178"/>
                  </a:cxn>
                  <a:cxn ang="0">
                    <a:pos x="280" y="202"/>
                  </a:cxn>
                  <a:cxn ang="0">
                    <a:pos x="276" y="222"/>
                  </a:cxn>
                  <a:cxn ang="0">
                    <a:pos x="294" y="256"/>
                  </a:cxn>
                  <a:cxn ang="0">
                    <a:pos x="296" y="266"/>
                  </a:cxn>
                  <a:cxn ang="0">
                    <a:pos x="290" y="278"/>
                  </a:cxn>
                  <a:cxn ang="0">
                    <a:pos x="304" y="316"/>
                  </a:cxn>
                  <a:cxn ang="0">
                    <a:pos x="294" y="320"/>
                  </a:cxn>
                  <a:cxn ang="0">
                    <a:pos x="276" y="334"/>
                  </a:cxn>
                  <a:cxn ang="0">
                    <a:pos x="244" y="328"/>
                  </a:cxn>
                  <a:cxn ang="0">
                    <a:pos x="226" y="362"/>
                  </a:cxn>
                  <a:cxn ang="0">
                    <a:pos x="226" y="390"/>
                  </a:cxn>
                </a:cxnLst>
                <a:rect l="0" t="0" r="r" b="b"/>
                <a:pathLst>
                  <a:path w="304" h="436">
                    <a:moveTo>
                      <a:pt x="226" y="390"/>
                    </a:moveTo>
                    <a:lnTo>
                      <a:pt x="210" y="408"/>
                    </a:lnTo>
                    <a:lnTo>
                      <a:pt x="190" y="402"/>
                    </a:lnTo>
                    <a:lnTo>
                      <a:pt x="166" y="406"/>
                    </a:lnTo>
                    <a:lnTo>
                      <a:pt x="148" y="420"/>
                    </a:lnTo>
                    <a:lnTo>
                      <a:pt x="124" y="436"/>
                    </a:lnTo>
                    <a:lnTo>
                      <a:pt x="98" y="432"/>
                    </a:lnTo>
                    <a:lnTo>
                      <a:pt x="86" y="422"/>
                    </a:lnTo>
                    <a:lnTo>
                      <a:pt x="50" y="436"/>
                    </a:lnTo>
                    <a:lnTo>
                      <a:pt x="36" y="420"/>
                    </a:lnTo>
                    <a:lnTo>
                      <a:pt x="36" y="352"/>
                    </a:lnTo>
                    <a:lnTo>
                      <a:pt x="60" y="336"/>
                    </a:lnTo>
                    <a:lnTo>
                      <a:pt x="56" y="316"/>
                    </a:lnTo>
                    <a:lnTo>
                      <a:pt x="30" y="308"/>
                    </a:lnTo>
                    <a:lnTo>
                      <a:pt x="0" y="280"/>
                    </a:lnTo>
                    <a:lnTo>
                      <a:pt x="22" y="240"/>
                    </a:lnTo>
                    <a:lnTo>
                      <a:pt x="42" y="218"/>
                    </a:lnTo>
                    <a:lnTo>
                      <a:pt x="66" y="196"/>
                    </a:lnTo>
                    <a:lnTo>
                      <a:pt x="88" y="192"/>
                    </a:lnTo>
                    <a:lnTo>
                      <a:pt x="130" y="150"/>
                    </a:lnTo>
                    <a:lnTo>
                      <a:pt x="134" y="130"/>
                    </a:lnTo>
                    <a:lnTo>
                      <a:pt x="108" y="86"/>
                    </a:lnTo>
                    <a:lnTo>
                      <a:pt x="106" y="54"/>
                    </a:lnTo>
                    <a:lnTo>
                      <a:pt x="122" y="42"/>
                    </a:lnTo>
                    <a:lnTo>
                      <a:pt x="160" y="0"/>
                    </a:lnTo>
                    <a:lnTo>
                      <a:pt x="170" y="22"/>
                    </a:lnTo>
                    <a:lnTo>
                      <a:pt x="210" y="70"/>
                    </a:lnTo>
                    <a:lnTo>
                      <a:pt x="218" y="62"/>
                    </a:lnTo>
                    <a:lnTo>
                      <a:pt x="222" y="66"/>
                    </a:lnTo>
                    <a:lnTo>
                      <a:pt x="224" y="82"/>
                    </a:lnTo>
                    <a:lnTo>
                      <a:pt x="250" y="86"/>
                    </a:lnTo>
                    <a:lnTo>
                      <a:pt x="256" y="94"/>
                    </a:lnTo>
                    <a:lnTo>
                      <a:pt x="258" y="112"/>
                    </a:lnTo>
                    <a:lnTo>
                      <a:pt x="274" y="150"/>
                    </a:lnTo>
                    <a:lnTo>
                      <a:pt x="274" y="156"/>
                    </a:lnTo>
                    <a:lnTo>
                      <a:pt x="274" y="166"/>
                    </a:lnTo>
                    <a:lnTo>
                      <a:pt x="268" y="178"/>
                    </a:lnTo>
                    <a:lnTo>
                      <a:pt x="280" y="202"/>
                    </a:lnTo>
                    <a:lnTo>
                      <a:pt x="276" y="222"/>
                    </a:lnTo>
                    <a:lnTo>
                      <a:pt x="294" y="256"/>
                    </a:lnTo>
                    <a:lnTo>
                      <a:pt x="296" y="266"/>
                    </a:lnTo>
                    <a:lnTo>
                      <a:pt x="290" y="278"/>
                    </a:lnTo>
                    <a:lnTo>
                      <a:pt x="304" y="316"/>
                    </a:lnTo>
                    <a:lnTo>
                      <a:pt x="294" y="320"/>
                    </a:lnTo>
                    <a:lnTo>
                      <a:pt x="276" y="334"/>
                    </a:lnTo>
                    <a:lnTo>
                      <a:pt x="244" y="328"/>
                    </a:lnTo>
                    <a:lnTo>
                      <a:pt x="226" y="362"/>
                    </a:lnTo>
                    <a:lnTo>
                      <a:pt x="226" y="39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4" name="Nottinghamshire"/>
              <p:cNvSpPr>
                <a:spLocks/>
              </p:cNvSpPr>
              <p:nvPr/>
            </p:nvSpPr>
            <p:spPr bwMode="auto">
              <a:xfrm>
                <a:off x="6254113" y="4933739"/>
                <a:ext cx="246054" cy="433056"/>
              </a:xfrm>
              <a:custGeom>
                <a:avLst/>
                <a:gdLst/>
                <a:ahLst/>
                <a:cxnLst>
                  <a:cxn ang="0">
                    <a:pos x="146" y="230"/>
                  </a:cxn>
                  <a:cxn ang="0">
                    <a:pos x="116" y="266"/>
                  </a:cxn>
                  <a:cxn ang="0">
                    <a:pos x="92" y="302"/>
                  </a:cxn>
                  <a:cxn ang="0">
                    <a:pos x="64" y="304"/>
                  </a:cxn>
                  <a:cxn ang="0">
                    <a:pos x="50" y="314"/>
                  </a:cxn>
                  <a:cxn ang="0">
                    <a:pos x="40" y="314"/>
                  </a:cxn>
                  <a:cxn ang="0">
                    <a:pos x="34" y="304"/>
                  </a:cxn>
                  <a:cxn ang="0">
                    <a:pos x="20" y="270"/>
                  </a:cxn>
                  <a:cxn ang="0">
                    <a:pos x="8" y="240"/>
                  </a:cxn>
                  <a:cxn ang="0">
                    <a:pos x="2" y="208"/>
                  </a:cxn>
                  <a:cxn ang="0">
                    <a:pos x="0" y="156"/>
                  </a:cxn>
                  <a:cxn ang="0">
                    <a:pos x="30" y="140"/>
                  </a:cxn>
                  <a:cxn ang="0">
                    <a:pos x="44" y="110"/>
                  </a:cxn>
                  <a:cxn ang="0">
                    <a:pos x="36" y="90"/>
                  </a:cxn>
                  <a:cxn ang="0">
                    <a:pos x="54" y="62"/>
                  </a:cxn>
                  <a:cxn ang="0">
                    <a:pos x="60" y="46"/>
                  </a:cxn>
                  <a:cxn ang="0">
                    <a:pos x="82" y="36"/>
                  </a:cxn>
                  <a:cxn ang="0">
                    <a:pos x="102" y="0"/>
                  </a:cxn>
                  <a:cxn ang="0">
                    <a:pos x="118" y="8"/>
                  </a:cxn>
                  <a:cxn ang="0">
                    <a:pos x="130" y="16"/>
                  </a:cxn>
                  <a:cxn ang="0">
                    <a:pos x="140" y="46"/>
                  </a:cxn>
                  <a:cxn ang="0">
                    <a:pos x="150" y="78"/>
                  </a:cxn>
                  <a:cxn ang="0">
                    <a:pos x="152" y="92"/>
                  </a:cxn>
                  <a:cxn ang="0">
                    <a:pos x="148" y="122"/>
                  </a:cxn>
                  <a:cxn ang="0">
                    <a:pos x="164" y="114"/>
                  </a:cxn>
                  <a:cxn ang="0">
                    <a:pos x="178" y="112"/>
                  </a:cxn>
                  <a:cxn ang="0">
                    <a:pos x="176" y="124"/>
                  </a:cxn>
                  <a:cxn ang="0">
                    <a:pos x="170" y="132"/>
                  </a:cxn>
                  <a:cxn ang="0">
                    <a:pos x="166" y="136"/>
                  </a:cxn>
                  <a:cxn ang="0">
                    <a:pos x="154" y="146"/>
                  </a:cxn>
                  <a:cxn ang="0">
                    <a:pos x="174" y="150"/>
                  </a:cxn>
                  <a:cxn ang="0">
                    <a:pos x="174" y="196"/>
                  </a:cxn>
                  <a:cxn ang="0">
                    <a:pos x="152" y="212"/>
                  </a:cxn>
                  <a:cxn ang="0">
                    <a:pos x="146" y="230"/>
                  </a:cxn>
                </a:cxnLst>
                <a:rect l="0" t="0" r="r" b="b"/>
                <a:pathLst>
                  <a:path w="178" h="314">
                    <a:moveTo>
                      <a:pt x="146" y="230"/>
                    </a:moveTo>
                    <a:lnTo>
                      <a:pt x="116" y="266"/>
                    </a:lnTo>
                    <a:lnTo>
                      <a:pt x="92" y="302"/>
                    </a:lnTo>
                    <a:lnTo>
                      <a:pt x="64" y="304"/>
                    </a:lnTo>
                    <a:lnTo>
                      <a:pt x="50" y="314"/>
                    </a:lnTo>
                    <a:lnTo>
                      <a:pt x="40" y="314"/>
                    </a:lnTo>
                    <a:lnTo>
                      <a:pt x="34" y="304"/>
                    </a:lnTo>
                    <a:lnTo>
                      <a:pt x="20" y="270"/>
                    </a:lnTo>
                    <a:lnTo>
                      <a:pt x="8" y="240"/>
                    </a:lnTo>
                    <a:lnTo>
                      <a:pt x="2" y="208"/>
                    </a:lnTo>
                    <a:lnTo>
                      <a:pt x="0" y="156"/>
                    </a:lnTo>
                    <a:lnTo>
                      <a:pt x="30" y="140"/>
                    </a:lnTo>
                    <a:lnTo>
                      <a:pt x="44" y="110"/>
                    </a:lnTo>
                    <a:lnTo>
                      <a:pt x="36" y="90"/>
                    </a:lnTo>
                    <a:lnTo>
                      <a:pt x="54" y="62"/>
                    </a:lnTo>
                    <a:lnTo>
                      <a:pt x="60" y="46"/>
                    </a:lnTo>
                    <a:lnTo>
                      <a:pt x="82" y="36"/>
                    </a:lnTo>
                    <a:lnTo>
                      <a:pt x="102" y="0"/>
                    </a:lnTo>
                    <a:lnTo>
                      <a:pt x="118" y="8"/>
                    </a:lnTo>
                    <a:lnTo>
                      <a:pt x="130" y="16"/>
                    </a:lnTo>
                    <a:lnTo>
                      <a:pt x="140" y="46"/>
                    </a:lnTo>
                    <a:lnTo>
                      <a:pt x="150" y="78"/>
                    </a:lnTo>
                    <a:lnTo>
                      <a:pt x="152" y="92"/>
                    </a:lnTo>
                    <a:lnTo>
                      <a:pt x="148" y="122"/>
                    </a:lnTo>
                    <a:lnTo>
                      <a:pt x="164" y="114"/>
                    </a:lnTo>
                    <a:lnTo>
                      <a:pt x="178" y="112"/>
                    </a:lnTo>
                    <a:lnTo>
                      <a:pt x="176" y="124"/>
                    </a:lnTo>
                    <a:lnTo>
                      <a:pt x="170" y="132"/>
                    </a:lnTo>
                    <a:lnTo>
                      <a:pt x="166" y="136"/>
                    </a:lnTo>
                    <a:lnTo>
                      <a:pt x="154" y="146"/>
                    </a:lnTo>
                    <a:lnTo>
                      <a:pt x="174" y="150"/>
                    </a:lnTo>
                    <a:lnTo>
                      <a:pt x="174" y="196"/>
                    </a:lnTo>
                    <a:lnTo>
                      <a:pt x="152" y="212"/>
                    </a:lnTo>
                    <a:lnTo>
                      <a:pt x="146" y="23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5" name="Isle of Wight"/>
              <p:cNvSpPr>
                <a:spLocks/>
              </p:cNvSpPr>
              <p:nvPr/>
            </p:nvSpPr>
            <p:spPr bwMode="auto">
              <a:xfrm>
                <a:off x="6210807" y="6593130"/>
                <a:ext cx="187001" cy="10826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6" y="46"/>
                  </a:cxn>
                  <a:cxn ang="0">
                    <a:pos x="14" y="38"/>
                  </a:cxn>
                  <a:cxn ang="0">
                    <a:pos x="24" y="30"/>
                  </a:cxn>
                  <a:cxn ang="0">
                    <a:pos x="32" y="20"/>
                  </a:cxn>
                  <a:cxn ang="0">
                    <a:pos x="42" y="14"/>
                  </a:cxn>
                  <a:cxn ang="0">
                    <a:pos x="52" y="8"/>
                  </a:cxn>
                  <a:cxn ang="0">
                    <a:pos x="76" y="0"/>
                  </a:cxn>
                  <a:cxn ang="0">
                    <a:pos x="136" y="36"/>
                  </a:cxn>
                  <a:cxn ang="0">
                    <a:pos x="122" y="42"/>
                  </a:cxn>
                  <a:cxn ang="0">
                    <a:pos x="116" y="50"/>
                  </a:cxn>
                  <a:cxn ang="0">
                    <a:pos x="110" y="72"/>
                  </a:cxn>
                  <a:cxn ang="0">
                    <a:pos x="98" y="74"/>
                  </a:cxn>
                  <a:cxn ang="0">
                    <a:pos x="78" y="78"/>
                  </a:cxn>
                  <a:cxn ang="0">
                    <a:pos x="72" y="76"/>
                  </a:cxn>
                  <a:cxn ang="0">
                    <a:pos x="0" y="52"/>
                  </a:cxn>
                </a:cxnLst>
                <a:rect l="0" t="0" r="r" b="b"/>
                <a:pathLst>
                  <a:path w="136" h="78">
                    <a:moveTo>
                      <a:pt x="0" y="52"/>
                    </a:moveTo>
                    <a:lnTo>
                      <a:pt x="6" y="46"/>
                    </a:lnTo>
                    <a:lnTo>
                      <a:pt x="14" y="38"/>
                    </a:lnTo>
                    <a:lnTo>
                      <a:pt x="24" y="30"/>
                    </a:lnTo>
                    <a:lnTo>
                      <a:pt x="32" y="20"/>
                    </a:lnTo>
                    <a:lnTo>
                      <a:pt x="42" y="14"/>
                    </a:lnTo>
                    <a:lnTo>
                      <a:pt x="52" y="8"/>
                    </a:lnTo>
                    <a:lnTo>
                      <a:pt x="76" y="0"/>
                    </a:lnTo>
                    <a:lnTo>
                      <a:pt x="136" y="36"/>
                    </a:lnTo>
                    <a:lnTo>
                      <a:pt x="122" y="42"/>
                    </a:lnTo>
                    <a:lnTo>
                      <a:pt x="116" y="50"/>
                    </a:lnTo>
                    <a:lnTo>
                      <a:pt x="110" y="72"/>
                    </a:lnTo>
                    <a:lnTo>
                      <a:pt x="98" y="74"/>
                    </a:lnTo>
                    <a:lnTo>
                      <a:pt x="78" y="78"/>
                    </a:lnTo>
                    <a:lnTo>
                      <a:pt x="72" y="76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6" name="Avon"/>
              <p:cNvSpPr>
                <a:spLocks/>
              </p:cNvSpPr>
              <p:nvPr/>
            </p:nvSpPr>
            <p:spPr bwMode="auto">
              <a:xfrm>
                <a:off x="5673425" y="6063621"/>
                <a:ext cx="285423" cy="214559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12" y="116"/>
                  </a:cxn>
                  <a:cxn ang="0">
                    <a:pos x="14" y="116"/>
                  </a:cxn>
                  <a:cxn ang="0">
                    <a:pos x="18" y="112"/>
                  </a:cxn>
                  <a:cxn ang="0">
                    <a:pos x="24" y="108"/>
                  </a:cxn>
                  <a:cxn ang="0">
                    <a:pos x="30" y="98"/>
                  </a:cxn>
                  <a:cxn ang="0">
                    <a:pos x="40" y="88"/>
                  </a:cxn>
                  <a:cxn ang="0">
                    <a:pos x="48" y="82"/>
                  </a:cxn>
                  <a:cxn ang="0">
                    <a:pos x="68" y="72"/>
                  </a:cxn>
                  <a:cxn ang="0">
                    <a:pos x="86" y="48"/>
                  </a:cxn>
                  <a:cxn ang="0">
                    <a:pos x="106" y="20"/>
                  </a:cxn>
                  <a:cxn ang="0">
                    <a:pos x="118" y="0"/>
                  </a:cxn>
                  <a:cxn ang="0">
                    <a:pos x="134" y="16"/>
                  </a:cxn>
                  <a:cxn ang="0">
                    <a:pos x="150" y="24"/>
                  </a:cxn>
                  <a:cxn ang="0">
                    <a:pos x="160" y="44"/>
                  </a:cxn>
                  <a:cxn ang="0">
                    <a:pos x="184" y="30"/>
                  </a:cxn>
                  <a:cxn ang="0">
                    <a:pos x="188" y="40"/>
                  </a:cxn>
                  <a:cxn ang="0">
                    <a:pos x="190" y="48"/>
                  </a:cxn>
                  <a:cxn ang="0">
                    <a:pos x="194" y="52"/>
                  </a:cxn>
                  <a:cxn ang="0">
                    <a:pos x="206" y="64"/>
                  </a:cxn>
                  <a:cxn ang="0">
                    <a:pos x="194" y="86"/>
                  </a:cxn>
                  <a:cxn ang="0">
                    <a:pos x="192" y="120"/>
                  </a:cxn>
                  <a:cxn ang="0">
                    <a:pos x="180" y="136"/>
                  </a:cxn>
                  <a:cxn ang="0">
                    <a:pos x="154" y="156"/>
                  </a:cxn>
                  <a:cxn ang="0">
                    <a:pos x="140" y="156"/>
                  </a:cxn>
                  <a:cxn ang="0">
                    <a:pos x="128" y="144"/>
                  </a:cxn>
                  <a:cxn ang="0">
                    <a:pos x="100" y="146"/>
                  </a:cxn>
                  <a:cxn ang="0">
                    <a:pos x="82" y="134"/>
                  </a:cxn>
                  <a:cxn ang="0">
                    <a:pos x="56" y="138"/>
                  </a:cxn>
                  <a:cxn ang="0">
                    <a:pos x="22" y="140"/>
                  </a:cxn>
                  <a:cxn ang="0">
                    <a:pos x="0" y="124"/>
                  </a:cxn>
                </a:cxnLst>
                <a:rect l="0" t="0" r="r" b="b"/>
                <a:pathLst>
                  <a:path w="206" h="156">
                    <a:moveTo>
                      <a:pt x="0" y="124"/>
                    </a:moveTo>
                    <a:lnTo>
                      <a:pt x="12" y="116"/>
                    </a:lnTo>
                    <a:lnTo>
                      <a:pt x="14" y="116"/>
                    </a:lnTo>
                    <a:lnTo>
                      <a:pt x="18" y="112"/>
                    </a:lnTo>
                    <a:lnTo>
                      <a:pt x="24" y="108"/>
                    </a:lnTo>
                    <a:lnTo>
                      <a:pt x="30" y="98"/>
                    </a:lnTo>
                    <a:lnTo>
                      <a:pt x="40" y="88"/>
                    </a:lnTo>
                    <a:lnTo>
                      <a:pt x="48" y="82"/>
                    </a:lnTo>
                    <a:lnTo>
                      <a:pt x="68" y="72"/>
                    </a:lnTo>
                    <a:lnTo>
                      <a:pt x="86" y="48"/>
                    </a:lnTo>
                    <a:lnTo>
                      <a:pt x="106" y="20"/>
                    </a:lnTo>
                    <a:lnTo>
                      <a:pt x="118" y="0"/>
                    </a:lnTo>
                    <a:lnTo>
                      <a:pt x="134" y="16"/>
                    </a:lnTo>
                    <a:lnTo>
                      <a:pt x="150" y="24"/>
                    </a:lnTo>
                    <a:lnTo>
                      <a:pt x="160" y="44"/>
                    </a:lnTo>
                    <a:lnTo>
                      <a:pt x="184" y="30"/>
                    </a:lnTo>
                    <a:lnTo>
                      <a:pt x="188" y="40"/>
                    </a:lnTo>
                    <a:lnTo>
                      <a:pt x="190" y="48"/>
                    </a:lnTo>
                    <a:lnTo>
                      <a:pt x="194" y="52"/>
                    </a:lnTo>
                    <a:lnTo>
                      <a:pt x="206" y="64"/>
                    </a:lnTo>
                    <a:lnTo>
                      <a:pt x="194" y="86"/>
                    </a:lnTo>
                    <a:lnTo>
                      <a:pt x="192" y="120"/>
                    </a:lnTo>
                    <a:lnTo>
                      <a:pt x="180" y="136"/>
                    </a:lnTo>
                    <a:lnTo>
                      <a:pt x="154" y="156"/>
                    </a:lnTo>
                    <a:lnTo>
                      <a:pt x="140" y="156"/>
                    </a:lnTo>
                    <a:lnTo>
                      <a:pt x="128" y="144"/>
                    </a:lnTo>
                    <a:lnTo>
                      <a:pt x="100" y="146"/>
                    </a:lnTo>
                    <a:lnTo>
                      <a:pt x="82" y="134"/>
                    </a:lnTo>
                    <a:lnTo>
                      <a:pt x="56" y="138"/>
                    </a:lnTo>
                    <a:lnTo>
                      <a:pt x="22" y="140"/>
                    </a:lnTo>
                    <a:lnTo>
                      <a:pt x="0" y="12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7" name="Berkshire"/>
              <p:cNvSpPr>
                <a:spLocks/>
              </p:cNvSpPr>
              <p:nvPr/>
            </p:nvSpPr>
            <p:spPr bwMode="auto">
              <a:xfrm>
                <a:off x="6185218" y="6089211"/>
                <a:ext cx="415340" cy="17125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2" y="8"/>
                  </a:cxn>
                  <a:cxn ang="0">
                    <a:pos x="34" y="0"/>
                  </a:cxn>
                  <a:cxn ang="0">
                    <a:pos x="52" y="10"/>
                  </a:cxn>
                  <a:cxn ang="0">
                    <a:pos x="80" y="10"/>
                  </a:cxn>
                  <a:cxn ang="0">
                    <a:pos x="126" y="18"/>
                  </a:cxn>
                  <a:cxn ang="0">
                    <a:pos x="130" y="38"/>
                  </a:cxn>
                  <a:cxn ang="0">
                    <a:pos x="162" y="60"/>
                  </a:cxn>
                  <a:cxn ang="0">
                    <a:pos x="186" y="44"/>
                  </a:cxn>
                  <a:cxn ang="0">
                    <a:pos x="194" y="20"/>
                  </a:cxn>
                  <a:cxn ang="0">
                    <a:pos x="236" y="16"/>
                  </a:cxn>
                  <a:cxn ang="0">
                    <a:pos x="244" y="38"/>
                  </a:cxn>
                  <a:cxn ang="0">
                    <a:pos x="272" y="28"/>
                  </a:cxn>
                  <a:cxn ang="0">
                    <a:pos x="300" y="50"/>
                  </a:cxn>
                  <a:cxn ang="0">
                    <a:pos x="236" y="106"/>
                  </a:cxn>
                  <a:cxn ang="0">
                    <a:pos x="192" y="102"/>
                  </a:cxn>
                  <a:cxn ang="0">
                    <a:pos x="158" y="112"/>
                  </a:cxn>
                  <a:cxn ang="0">
                    <a:pos x="146" y="102"/>
                  </a:cxn>
                  <a:cxn ang="0">
                    <a:pos x="110" y="112"/>
                  </a:cxn>
                  <a:cxn ang="0">
                    <a:pos x="58" y="106"/>
                  </a:cxn>
                  <a:cxn ang="0">
                    <a:pos x="52" y="116"/>
                  </a:cxn>
                  <a:cxn ang="0">
                    <a:pos x="38" y="124"/>
                  </a:cxn>
                  <a:cxn ang="0">
                    <a:pos x="12" y="96"/>
                  </a:cxn>
                  <a:cxn ang="0">
                    <a:pos x="24" y="80"/>
                  </a:cxn>
                  <a:cxn ang="0">
                    <a:pos x="0" y="30"/>
                  </a:cxn>
                </a:cxnLst>
                <a:rect l="0" t="0" r="r" b="b"/>
                <a:pathLst>
                  <a:path w="300" h="124">
                    <a:moveTo>
                      <a:pt x="0" y="30"/>
                    </a:moveTo>
                    <a:lnTo>
                      <a:pt x="12" y="8"/>
                    </a:lnTo>
                    <a:lnTo>
                      <a:pt x="34" y="0"/>
                    </a:lnTo>
                    <a:lnTo>
                      <a:pt x="52" y="10"/>
                    </a:lnTo>
                    <a:lnTo>
                      <a:pt x="80" y="10"/>
                    </a:lnTo>
                    <a:lnTo>
                      <a:pt x="126" y="18"/>
                    </a:lnTo>
                    <a:lnTo>
                      <a:pt x="130" y="38"/>
                    </a:lnTo>
                    <a:lnTo>
                      <a:pt x="162" y="60"/>
                    </a:lnTo>
                    <a:lnTo>
                      <a:pt x="186" y="44"/>
                    </a:lnTo>
                    <a:lnTo>
                      <a:pt x="194" y="20"/>
                    </a:lnTo>
                    <a:lnTo>
                      <a:pt x="236" y="16"/>
                    </a:lnTo>
                    <a:lnTo>
                      <a:pt x="244" y="38"/>
                    </a:lnTo>
                    <a:lnTo>
                      <a:pt x="272" y="28"/>
                    </a:lnTo>
                    <a:lnTo>
                      <a:pt x="300" y="50"/>
                    </a:lnTo>
                    <a:lnTo>
                      <a:pt x="236" y="106"/>
                    </a:lnTo>
                    <a:lnTo>
                      <a:pt x="192" y="102"/>
                    </a:lnTo>
                    <a:lnTo>
                      <a:pt x="158" y="112"/>
                    </a:lnTo>
                    <a:lnTo>
                      <a:pt x="146" y="102"/>
                    </a:lnTo>
                    <a:lnTo>
                      <a:pt x="110" y="112"/>
                    </a:lnTo>
                    <a:lnTo>
                      <a:pt x="58" y="106"/>
                    </a:lnTo>
                    <a:lnTo>
                      <a:pt x="52" y="116"/>
                    </a:lnTo>
                    <a:lnTo>
                      <a:pt x="38" y="124"/>
                    </a:lnTo>
                    <a:lnTo>
                      <a:pt x="12" y="96"/>
                    </a:lnTo>
                    <a:lnTo>
                      <a:pt x="24" y="8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8" name="Greater London"/>
              <p:cNvSpPr>
                <a:spLocks/>
              </p:cNvSpPr>
              <p:nvPr/>
            </p:nvSpPr>
            <p:spPr bwMode="auto">
              <a:xfrm>
                <a:off x="6602526" y="6028189"/>
                <a:ext cx="291328" cy="218496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2" y="44"/>
                  </a:cxn>
                  <a:cxn ang="0">
                    <a:pos x="20" y="32"/>
                  </a:cxn>
                  <a:cxn ang="0">
                    <a:pos x="30" y="34"/>
                  </a:cxn>
                  <a:cxn ang="0">
                    <a:pos x="40" y="34"/>
                  </a:cxn>
                  <a:cxn ang="0">
                    <a:pos x="44" y="32"/>
                  </a:cxn>
                  <a:cxn ang="0">
                    <a:pos x="60" y="18"/>
                  </a:cxn>
                  <a:cxn ang="0">
                    <a:pos x="70" y="4"/>
                  </a:cxn>
                  <a:cxn ang="0">
                    <a:pos x="86" y="6"/>
                  </a:cxn>
                  <a:cxn ang="0">
                    <a:pos x="120" y="0"/>
                  </a:cxn>
                  <a:cxn ang="0">
                    <a:pos x="148" y="30"/>
                  </a:cxn>
                  <a:cxn ang="0">
                    <a:pos x="188" y="16"/>
                  </a:cxn>
                  <a:cxn ang="0">
                    <a:pos x="210" y="52"/>
                  </a:cxn>
                  <a:cxn ang="0">
                    <a:pos x="184" y="78"/>
                  </a:cxn>
                  <a:cxn ang="0">
                    <a:pos x="168" y="108"/>
                  </a:cxn>
                  <a:cxn ang="0">
                    <a:pos x="172" y="120"/>
                  </a:cxn>
                  <a:cxn ang="0">
                    <a:pos x="138" y="158"/>
                  </a:cxn>
                  <a:cxn ang="0">
                    <a:pos x="118" y="142"/>
                  </a:cxn>
                  <a:cxn ang="0">
                    <a:pos x="100" y="150"/>
                  </a:cxn>
                  <a:cxn ang="0">
                    <a:pos x="88" y="128"/>
                  </a:cxn>
                  <a:cxn ang="0">
                    <a:pos x="58" y="138"/>
                  </a:cxn>
                  <a:cxn ang="0">
                    <a:pos x="40" y="114"/>
                  </a:cxn>
                  <a:cxn ang="0">
                    <a:pos x="18" y="100"/>
                  </a:cxn>
                  <a:cxn ang="0">
                    <a:pos x="0" y="94"/>
                  </a:cxn>
                </a:cxnLst>
                <a:rect l="0" t="0" r="r" b="b"/>
                <a:pathLst>
                  <a:path w="210" h="158">
                    <a:moveTo>
                      <a:pt x="0" y="94"/>
                    </a:moveTo>
                    <a:lnTo>
                      <a:pt x="2" y="44"/>
                    </a:lnTo>
                    <a:lnTo>
                      <a:pt x="20" y="32"/>
                    </a:lnTo>
                    <a:lnTo>
                      <a:pt x="30" y="34"/>
                    </a:lnTo>
                    <a:lnTo>
                      <a:pt x="40" y="34"/>
                    </a:lnTo>
                    <a:lnTo>
                      <a:pt x="44" y="32"/>
                    </a:lnTo>
                    <a:lnTo>
                      <a:pt x="60" y="18"/>
                    </a:lnTo>
                    <a:lnTo>
                      <a:pt x="70" y="4"/>
                    </a:lnTo>
                    <a:lnTo>
                      <a:pt x="86" y="6"/>
                    </a:lnTo>
                    <a:lnTo>
                      <a:pt x="120" y="0"/>
                    </a:lnTo>
                    <a:lnTo>
                      <a:pt x="148" y="30"/>
                    </a:lnTo>
                    <a:lnTo>
                      <a:pt x="188" y="16"/>
                    </a:lnTo>
                    <a:lnTo>
                      <a:pt x="210" y="52"/>
                    </a:lnTo>
                    <a:lnTo>
                      <a:pt x="184" y="78"/>
                    </a:lnTo>
                    <a:lnTo>
                      <a:pt x="168" y="108"/>
                    </a:lnTo>
                    <a:lnTo>
                      <a:pt x="172" y="120"/>
                    </a:lnTo>
                    <a:lnTo>
                      <a:pt x="138" y="158"/>
                    </a:lnTo>
                    <a:lnTo>
                      <a:pt x="118" y="142"/>
                    </a:lnTo>
                    <a:lnTo>
                      <a:pt x="100" y="150"/>
                    </a:lnTo>
                    <a:lnTo>
                      <a:pt x="88" y="128"/>
                    </a:lnTo>
                    <a:lnTo>
                      <a:pt x="58" y="138"/>
                    </a:lnTo>
                    <a:lnTo>
                      <a:pt x="40" y="114"/>
                    </a:lnTo>
                    <a:lnTo>
                      <a:pt x="18" y="100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9" name="Hertfordshire"/>
              <p:cNvSpPr>
                <a:spLocks/>
              </p:cNvSpPr>
              <p:nvPr/>
            </p:nvSpPr>
            <p:spPr bwMode="auto">
              <a:xfrm>
                <a:off x="6508041" y="5797882"/>
                <a:ext cx="344476" cy="291328"/>
              </a:xfrm>
              <a:custGeom>
                <a:avLst/>
                <a:gdLst/>
                <a:ahLst/>
                <a:cxnLst>
                  <a:cxn ang="0">
                    <a:pos x="188" y="164"/>
                  </a:cxn>
                  <a:cxn ang="0">
                    <a:pos x="154" y="172"/>
                  </a:cxn>
                  <a:cxn ang="0">
                    <a:pos x="138" y="170"/>
                  </a:cxn>
                  <a:cxn ang="0">
                    <a:pos x="116" y="198"/>
                  </a:cxn>
                  <a:cxn ang="0">
                    <a:pos x="110" y="200"/>
                  </a:cxn>
                  <a:cxn ang="0">
                    <a:pos x="88" y="198"/>
                  </a:cxn>
                  <a:cxn ang="0">
                    <a:pos x="70" y="210"/>
                  </a:cxn>
                  <a:cxn ang="0">
                    <a:pos x="46" y="202"/>
                  </a:cxn>
                  <a:cxn ang="0">
                    <a:pos x="38" y="180"/>
                  </a:cxn>
                  <a:cxn ang="0">
                    <a:pos x="32" y="154"/>
                  </a:cxn>
                  <a:cxn ang="0">
                    <a:pos x="0" y="106"/>
                  </a:cxn>
                  <a:cxn ang="0">
                    <a:pos x="2" y="96"/>
                  </a:cxn>
                  <a:cxn ang="0">
                    <a:pos x="8" y="84"/>
                  </a:cxn>
                  <a:cxn ang="0">
                    <a:pos x="2" y="70"/>
                  </a:cxn>
                  <a:cxn ang="0">
                    <a:pos x="6" y="64"/>
                  </a:cxn>
                  <a:cxn ang="0">
                    <a:pos x="20" y="74"/>
                  </a:cxn>
                  <a:cxn ang="0">
                    <a:pos x="32" y="92"/>
                  </a:cxn>
                  <a:cxn ang="0">
                    <a:pos x="46" y="112"/>
                  </a:cxn>
                  <a:cxn ang="0">
                    <a:pos x="56" y="118"/>
                  </a:cxn>
                  <a:cxn ang="0">
                    <a:pos x="70" y="98"/>
                  </a:cxn>
                  <a:cxn ang="0">
                    <a:pos x="90" y="98"/>
                  </a:cxn>
                  <a:cxn ang="0">
                    <a:pos x="102" y="90"/>
                  </a:cxn>
                  <a:cxn ang="0">
                    <a:pos x="102" y="58"/>
                  </a:cxn>
                  <a:cxn ang="0">
                    <a:pos x="96" y="46"/>
                  </a:cxn>
                  <a:cxn ang="0">
                    <a:pos x="102" y="38"/>
                  </a:cxn>
                  <a:cxn ang="0">
                    <a:pos x="124" y="36"/>
                  </a:cxn>
                  <a:cxn ang="0">
                    <a:pos x="138" y="18"/>
                  </a:cxn>
                  <a:cxn ang="0">
                    <a:pos x="152" y="0"/>
                  </a:cxn>
                  <a:cxn ang="0">
                    <a:pos x="168" y="14"/>
                  </a:cxn>
                  <a:cxn ang="0">
                    <a:pos x="188" y="4"/>
                  </a:cxn>
                  <a:cxn ang="0">
                    <a:pos x="200" y="2"/>
                  </a:cxn>
                  <a:cxn ang="0">
                    <a:pos x="214" y="14"/>
                  </a:cxn>
                  <a:cxn ang="0">
                    <a:pos x="214" y="34"/>
                  </a:cxn>
                  <a:cxn ang="0">
                    <a:pos x="226" y="66"/>
                  </a:cxn>
                  <a:cxn ang="0">
                    <a:pos x="248" y="70"/>
                  </a:cxn>
                  <a:cxn ang="0">
                    <a:pos x="244" y="104"/>
                  </a:cxn>
                  <a:cxn ang="0">
                    <a:pos x="226" y="114"/>
                  </a:cxn>
                  <a:cxn ang="0">
                    <a:pos x="204" y="140"/>
                  </a:cxn>
                  <a:cxn ang="0">
                    <a:pos x="188" y="164"/>
                  </a:cxn>
                </a:cxnLst>
                <a:rect l="0" t="0" r="r" b="b"/>
                <a:pathLst>
                  <a:path w="248" h="210">
                    <a:moveTo>
                      <a:pt x="188" y="164"/>
                    </a:moveTo>
                    <a:lnTo>
                      <a:pt x="154" y="172"/>
                    </a:lnTo>
                    <a:lnTo>
                      <a:pt x="138" y="170"/>
                    </a:lnTo>
                    <a:lnTo>
                      <a:pt x="116" y="198"/>
                    </a:lnTo>
                    <a:lnTo>
                      <a:pt x="110" y="200"/>
                    </a:lnTo>
                    <a:lnTo>
                      <a:pt x="88" y="198"/>
                    </a:lnTo>
                    <a:lnTo>
                      <a:pt x="70" y="210"/>
                    </a:lnTo>
                    <a:lnTo>
                      <a:pt x="46" y="202"/>
                    </a:lnTo>
                    <a:lnTo>
                      <a:pt x="38" y="180"/>
                    </a:lnTo>
                    <a:lnTo>
                      <a:pt x="32" y="154"/>
                    </a:lnTo>
                    <a:lnTo>
                      <a:pt x="0" y="106"/>
                    </a:lnTo>
                    <a:lnTo>
                      <a:pt x="2" y="96"/>
                    </a:lnTo>
                    <a:lnTo>
                      <a:pt x="8" y="84"/>
                    </a:lnTo>
                    <a:lnTo>
                      <a:pt x="2" y="70"/>
                    </a:lnTo>
                    <a:lnTo>
                      <a:pt x="6" y="64"/>
                    </a:lnTo>
                    <a:lnTo>
                      <a:pt x="20" y="74"/>
                    </a:lnTo>
                    <a:lnTo>
                      <a:pt x="32" y="92"/>
                    </a:lnTo>
                    <a:lnTo>
                      <a:pt x="46" y="112"/>
                    </a:lnTo>
                    <a:lnTo>
                      <a:pt x="56" y="118"/>
                    </a:lnTo>
                    <a:lnTo>
                      <a:pt x="70" y="98"/>
                    </a:lnTo>
                    <a:lnTo>
                      <a:pt x="90" y="98"/>
                    </a:lnTo>
                    <a:lnTo>
                      <a:pt x="102" y="90"/>
                    </a:lnTo>
                    <a:lnTo>
                      <a:pt x="102" y="58"/>
                    </a:lnTo>
                    <a:lnTo>
                      <a:pt x="96" y="46"/>
                    </a:lnTo>
                    <a:lnTo>
                      <a:pt x="102" y="38"/>
                    </a:lnTo>
                    <a:lnTo>
                      <a:pt x="124" y="36"/>
                    </a:lnTo>
                    <a:lnTo>
                      <a:pt x="138" y="18"/>
                    </a:lnTo>
                    <a:lnTo>
                      <a:pt x="152" y="0"/>
                    </a:lnTo>
                    <a:lnTo>
                      <a:pt x="168" y="14"/>
                    </a:lnTo>
                    <a:lnTo>
                      <a:pt x="188" y="4"/>
                    </a:lnTo>
                    <a:lnTo>
                      <a:pt x="200" y="2"/>
                    </a:lnTo>
                    <a:lnTo>
                      <a:pt x="214" y="14"/>
                    </a:lnTo>
                    <a:lnTo>
                      <a:pt x="214" y="34"/>
                    </a:lnTo>
                    <a:lnTo>
                      <a:pt x="226" y="66"/>
                    </a:lnTo>
                    <a:lnTo>
                      <a:pt x="248" y="70"/>
                    </a:lnTo>
                    <a:lnTo>
                      <a:pt x="244" y="104"/>
                    </a:lnTo>
                    <a:lnTo>
                      <a:pt x="226" y="114"/>
                    </a:lnTo>
                    <a:lnTo>
                      <a:pt x="204" y="140"/>
                    </a:lnTo>
                    <a:lnTo>
                      <a:pt x="188" y="16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0" name="Warwickshire"/>
              <p:cNvSpPr>
                <a:spLocks/>
              </p:cNvSpPr>
              <p:nvPr/>
            </p:nvSpPr>
            <p:spPr bwMode="auto">
              <a:xfrm>
                <a:off x="6041522" y="5433722"/>
                <a:ext cx="287391" cy="464551"/>
              </a:xfrm>
              <a:custGeom>
                <a:avLst/>
                <a:gdLst/>
                <a:ahLst/>
                <a:cxnLst>
                  <a:cxn ang="0">
                    <a:pos x="62" y="256"/>
                  </a:cxn>
                  <a:cxn ang="0">
                    <a:pos x="50" y="250"/>
                  </a:cxn>
                  <a:cxn ang="0">
                    <a:pos x="28" y="250"/>
                  </a:cxn>
                  <a:cxn ang="0">
                    <a:pos x="26" y="238"/>
                  </a:cxn>
                  <a:cxn ang="0">
                    <a:pos x="22" y="226"/>
                  </a:cxn>
                  <a:cxn ang="0">
                    <a:pos x="0" y="194"/>
                  </a:cxn>
                  <a:cxn ang="0">
                    <a:pos x="12" y="172"/>
                  </a:cxn>
                  <a:cxn ang="0">
                    <a:pos x="8" y="158"/>
                  </a:cxn>
                  <a:cxn ang="0">
                    <a:pos x="26" y="144"/>
                  </a:cxn>
                  <a:cxn ang="0">
                    <a:pos x="46" y="154"/>
                  </a:cxn>
                  <a:cxn ang="0">
                    <a:pos x="58" y="158"/>
                  </a:cxn>
                  <a:cxn ang="0">
                    <a:pos x="74" y="152"/>
                  </a:cxn>
                  <a:cxn ang="0">
                    <a:pos x="98" y="152"/>
                  </a:cxn>
                  <a:cxn ang="0">
                    <a:pos x="124" y="154"/>
                  </a:cxn>
                  <a:cxn ang="0">
                    <a:pos x="136" y="142"/>
                  </a:cxn>
                  <a:cxn ang="0">
                    <a:pos x="138" y="124"/>
                  </a:cxn>
                  <a:cxn ang="0">
                    <a:pos x="126" y="114"/>
                  </a:cxn>
                  <a:cxn ang="0">
                    <a:pos x="78" y="114"/>
                  </a:cxn>
                  <a:cxn ang="0">
                    <a:pos x="64" y="96"/>
                  </a:cxn>
                  <a:cxn ang="0">
                    <a:pos x="66" y="70"/>
                  </a:cxn>
                  <a:cxn ang="0">
                    <a:pos x="52" y="44"/>
                  </a:cxn>
                  <a:cxn ang="0">
                    <a:pos x="74" y="18"/>
                  </a:cxn>
                  <a:cxn ang="0">
                    <a:pos x="96" y="0"/>
                  </a:cxn>
                  <a:cxn ang="0">
                    <a:pos x="106" y="8"/>
                  </a:cxn>
                  <a:cxn ang="0">
                    <a:pos x="108" y="16"/>
                  </a:cxn>
                  <a:cxn ang="0">
                    <a:pos x="96" y="32"/>
                  </a:cxn>
                  <a:cxn ang="0">
                    <a:pos x="98" y="46"/>
                  </a:cxn>
                  <a:cxn ang="0">
                    <a:pos x="116" y="56"/>
                  </a:cxn>
                  <a:cxn ang="0">
                    <a:pos x="138" y="68"/>
                  </a:cxn>
                  <a:cxn ang="0">
                    <a:pos x="158" y="76"/>
                  </a:cxn>
                  <a:cxn ang="0">
                    <a:pos x="178" y="90"/>
                  </a:cxn>
                  <a:cxn ang="0">
                    <a:pos x="188" y="110"/>
                  </a:cxn>
                  <a:cxn ang="0">
                    <a:pos x="198" y="126"/>
                  </a:cxn>
                  <a:cxn ang="0">
                    <a:pos x="208" y="138"/>
                  </a:cxn>
                  <a:cxn ang="0">
                    <a:pos x="198" y="154"/>
                  </a:cxn>
                  <a:cxn ang="0">
                    <a:pos x="198" y="170"/>
                  </a:cxn>
                  <a:cxn ang="0">
                    <a:pos x="206" y="182"/>
                  </a:cxn>
                  <a:cxn ang="0">
                    <a:pos x="194" y="198"/>
                  </a:cxn>
                  <a:cxn ang="0">
                    <a:pos x="172" y="242"/>
                  </a:cxn>
                  <a:cxn ang="0">
                    <a:pos x="162" y="254"/>
                  </a:cxn>
                  <a:cxn ang="0">
                    <a:pos x="138" y="264"/>
                  </a:cxn>
                  <a:cxn ang="0">
                    <a:pos x="118" y="304"/>
                  </a:cxn>
                  <a:cxn ang="0">
                    <a:pos x="104" y="314"/>
                  </a:cxn>
                  <a:cxn ang="0">
                    <a:pos x="90" y="336"/>
                  </a:cxn>
                  <a:cxn ang="0">
                    <a:pos x="82" y="328"/>
                  </a:cxn>
                  <a:cxn ang="0">
                    <a:pos x="80" y="320"/>
                  </a:cxn>
                  <a:cxn ang="0">
                    <a:pos x="82" y="312"/>
                  </a:cxn>
                  <a:cxn ang="0">
                    <a:pos x="94" y="298"/>
                  </a:cxn>
                  <a:cxn ang="0">
                    <a:pos x="96" y="290"/>
                  </a:cxn>
                  <a:cxn ang="0">
                    <a:pos x="78" y="284"/>
                  </a:cxn>
                  <a:cxn ang="0">
                    <a:pos x="78" y="272"/>
                  </a:cxn>
                  <a:cxn ang="0">
                    <a:pos x="62" y="256"/>
                  </a:cxn>
                </a:cxnLst>
                <a:rect l="0" t="0" r="r" b="b"/>
                <a:pathLst>
                  <a:path w="208" h="336">
                    <a:moveTo>
                      <a:pt x="62" y="256"/>
                    </a:moveTo>
                    <a:lnTo>
                      <a:pt x="50" y="250"/>
                    </a:lnTo>
                    <a:lnTo>
                      <a:pt x="28" y="250"/>
                    </a:lnTo>
                    <a:lnTo>
                      <a:pt x="26" y="238"/>
                    </a:lnTo>
                    <a:lnTo>
                      <a:pt x="22" y="226"/>
                    </a:lnTo>
                    <a:lnTo>
                      <a:pt x="0" y="194"/>
                    </a:lnTo>
                    <a:lnTo>
                      <a:pt x="12" y="172"/>
                    </a:lnTo>
                    <a:lnTo>
                      <a:pt x="8" y="158"/>
                    </a:lnTo>
                    <a:lnTo>
                      <a:pt x="26" y="144"/>
                    </a:lnTo>
                    <a:lnTo>
                      <a:pt x="46" y="154"/>
                    </a:lnTo>
                    <a:lnTo>
                      <a:pt x="58" y="158"/>
                    </a:lnTo>
                    <a:lnTo>
                      <a:pt x="74" y="152"/>
                    </a:lnTo>
                    <a:lnTo>
                      <a:pt x="98" y="152"/>
                    </a:lnTo>
                    <a:lnTo>
                      <a:pt x="124" y="154"/>
                    </a:lnTo>
                    <a:lnTo>
                      <a:pt x="136" y="142"/>
                    </a:lnTo>
                    <a:lnTo>
                      <a:pt x="138" y="124"/>
                    </a:lnTo>
                    <a:lnTo>
                      <a:pt x="126" y="114"/>
                    </a:lnTo>
                    <a:lnTo>
                      <a:pt x="78" y="114"/>
                    </a:lnTo>
                    <a:lnTo>
                      <a:pt x="64" y="96"/>
                    </a:lnTo>
                    <a:lnTo>
                      <a:pt x="66" y="70"/>
                    </a:lnTo>
                    <a:lnTo>
                      <a:pt x="52" y="44"/>
                    </a:lnTo>
                    <a:lnTo>
                      <a:pt x="74" y="18"/>
                    </a:lnTo>
                    <a:lnTo>
                      <a:pt x="96" y="0"/>
                    </a:lnTo>
                    <a:lnTo>
                      <a:pt x="106" y="8"/>
                    </a:lnTo>
                    <a:lnTo>
                      <a:pt x="108" y="16"/>
                    </a:lnTo>
                    <a:lnTo>
                      <a:pt x="96" y="32"/>
                    </a:lnTo>
                    <a:lnTo>
                      <a:pt x="98" y="46"/>
                    </a:lnTo>
                    <a:lnTo>
                      <a:pt x="116" y="56"/>
                    </a:lnTo>
                    <a:lnTo>
                      <a:pt x="138" y="68"/>
                    </a:lnTo>
                    <a:lnTo>
                      <a:pt x="158" y="76"/>
                    </a:lnTo>
                    <a:lnTo>
                      <a:pt x="178" y="90"/>
                    </a:lnTo>
                    <a:lnTo>
                      <a:pt x="188" y="110"/>
                    </a:lnTo>
                    <a:lnTo>
                      <a:pt x="198" y="126"/>
                    </a:lnTo>
                    <a:lnTo>
                      <a:pt x="208" y="138"/>
                    </a:lnTo>
                    <a:lnTo>
                      <a:pt x="198" y="154"/>
                    </a:lnTo>
                    <a:lnTo>
                      <a:pt x="198" y="170"/>
                    </a:lnTo>
                    <a:lnTo>
                      <a:pt x="206" y="182"/>
                    </a:lnTo>
                    <a:lnTo>
                      <a:pt x="194" y="198"/>
                    </a:lnTo>
                    <a:lnTo>
                      <a:pt x="172" y="242"/>
                    </a:lnTo>
                    <a:lnTo>
                      <a:pt x="162" y="254"/>
                    </a:lnTo>
                    <a:lnTo>
                      <a:pt x="138" y="264"/>
                    </a:lnTo>
                    <a:lnTo>
                      <a:pt x="118" y="304"/>
                    </a:lnTo>
                    <a:lnTo>
                      <a:pt x="104" y="314"/>
                    </a:lnTo>
                    <a:lnTo>
                      <a:pt x="90" y="336"/>
                    </a:lnTo>
                    <a:lnTo>
                      <a:pt x="82" y="328"/>
                    </a:lnTo>
                    <a:lnTo>
                      <a:pt x="80" y="320"/>
                    </a:lnTo>
                    <a:lnTo>
                      <a:pt x="82" y="312"/>
                    </a:lnTo>
                    <a:lnTo>
                      <a:pt x="94" y="298"/>
                    </a:lnTo>
                    <a:lnTo>
                      <a:pt x="96" y="290"/>
                    </a:lnTo>
                    <a:lnTo>
                      <a:pt x="78" y="284"/>
                    </a:lnTo>
                    <a:lnTo>
                      <a:pt x="78" y="272"/>
                    </a:lnTo>
                    <a:lnTo>
                      <a:pt x="62" y="256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1" name="Northamptonshire"/>
              <p:cNvSpPr>
                <a:spLocks/>
              </p:cNvSpPr>
              <p:nvPr/>
            </p:nvSpPr>
            <p:spPr bwMode="auto">
              <a:xfrm>
                <a:off x="6265924" y="5443564"/>
                <a:ext cx="377939" cy="429119"/>
              </a:xfrm>
              <a:custGeom>
                <a:avLst/>
                <a:gdLst/>
                <a:ahLst/>
                <a:cxnLst>
                  <a:cxn ang="0">
                    <a:pos x="72" y="294"/>
                  </a:cxn>
                  <a:cxn ang="0">
                    <a:pos x="38" y="310"/>
                  </a:cxn>
                  <a:cxn ang="0">
                    <a:pos x="30" y="304"/>
                  </a:cxn>
                  <a:cxn ang="0">
                    <a:pos x="10" y="270"/>
                  </a:cxn>
                  <a:cxn ang="0">
                    <a:pos x="10" y="256"/>
                  </a:cxn>
                  <a:cxn ang="0">
                    <a:pos x="0" y="246"/>
                  </a:cxn>
                  <a:cxn ang="0">
                    <a:pos x="10" y="232"/>
                  </a:cxn>
                  <a:cxn ang="0">
                    <a:pos x="32" y="188"/>
                  </a:cxn>
                  <a:cxn ang="0">
                    <a:pos x="44" y="174"/>
                  </a:cxn>
                  <a:cxn ang="0">
                    <a:pos x="36" y="162"/>
                  </a:cxn>
                  <a:cxn ang="0">
                    <a:pos x="36" y="144"/>
                  </a:cxn>
                  <a:cxn ang="0">
                    <a:pos x="46" y="130"/>
                  </a:cxn>
                  <a:cxn ang="0">
                    <a:pos x="66" y="106"/>
                  </a:cxn>
                  <a:cxn ang="0">
                    <a:pos x="96" y="86"/>
                  </a:cxn>
                  <a:cxn ang="0">
                    <a:pos x="120" y="82"/>
                  </a:cxn>
                  <a:cxn ang="0">
                    <a:pos x="128" y="74"/>
                  </a:cxn>
                  <a:cxn ang="0">
                    <a:pos x="134" y="66"/>
                  </a:cxn>
                  <a:cxn ang="0">
                    <a:pos x="162" y="62"/>
                  </a:cxn>
                  <a:cxn ang="0">
                    <a:pos x="188" y="42"/>
                  </a:cxn>
                  <a:cxn ang="0">
                    <a:pos x="210" y="36"/>
                  </a:cxn>
                  <a:cxn ang="0">
                    <a:pos x="224" y="10"/>
                  </a:cxn>
                  <a:cxn ang="0">
                    <a:pos x="226" y="0"/>
                  </a:cxn>
                  <a:cxn ang="0">
                    <a:pos x="236" y="2"/>
                  </a:cxn>
                  <a:cxn ang="0">
                    <a:pos x="242" y="2"/>
                  </a:cxn>
                  <a:cxn ang="0">
                    <a:pos x="244" y="4"/>
                  </a:cxn>
                  <a:cxn ang="0">
                    <a:pos x="248" y="32"/>
                  </a:cxn>
                  <a:cxn ang="0">
                    <a:pos x="264" y="36"/>
                  </a:cxn>
                  <a:cxn ang="0">
                    <a:pos x="262" y="58"/>
                  </a:cxn>
                  <a:cxn ang="0">
                    <a:pos x="274" y="78"/>
                  </a:cxn>
                  <a:cxn ang="0">
                    <a:pos x="262" y="100"/>
                  </a:cxn>
                  <a:cxn ang="0">
                    <a:pos x="242" y="122"/>
                  </a:cxn>
                  <a:cxn ang="0">
                    <a:pos x="224" y="132"/>
                  </a:cxn>
                  <a:cxn ang="0">
                    <a:pos x="202" y="140"/>
                  </a:cxn>
                  <a:cxn ang="0">
                    <a:pos x="188" y="154"/>
                  </a:cxn>
                  <a:cxn ang="0">
                    <a:pos x="188" y="176"/>
                  </a:cxn>
                  <a:cxn ang="0">
                    <a:pos x="174" y="196"/>
                  </a:cxn>
                  <a:cxn ang="0">
                    <a:pos x="158" y="206"/>
                  </a:cxn>
                  <a:cxn ang="0">
                    <a:pos x="144" y="212"/>
                  </a:cxn>
                  <a:cxn ang="0">
                    <a:pos x="128" y="222"/>
                  </a:cxn>
                  <a:cxn ang="0">
                    <a:pos x="130" y="240"/>
                  </a:cxn>
                  <a:cxn ang="0">
                    <a:pos x="144" y="252"/>
                  </a:cxn>
                  <a:cxn ang="0">
                    <a:pos x="132" y="266"/>
                  </a:cxn>
                  <a:cxn ang="0">
                    <a:pos x="116" y="266"/>
                  </a:cxn>
                  <a:cxn ang="0">
                    <a:pos x="104" y="252"/>
                  </a:cxn>
                  <a:cxn ang="0">
                    <a:pos x="88" y="252"/>
                  </a:cxn>
                  <a:cxn ang="0">
                    <a:pos x="72" y="270"/>
                  </a:cxn>
                  <a:cxn ang="0">
                    <a:pos x="72" y="294"/>
                  </a:cxn>
                </a:cxnLst>
                <a:rect l="0" t="0" r="r" b="b"/>
                <a:pathLst>
                  <a:path w="274" h="310">
                    <a:moveTo>
                      <a:pt x="72" y="294"/>
                    </a:moveTo>
                    <a:lnTo>
                      <a:pt x="38" y="310"/>
                    </a:lnTo>
                    <a:lnTo>
                      <a:pt x="30" y="304"/>
                    </a:lnTo>
                    <a:lnTo>
                      <a:pt x="10" y="270"/>
                    </a:lnTo>
                    <a:lnTo>
                      <a:pt x="10" y="256"/>
                    </a:lnTo>
                    <a:lnTo>
                      <a:pt x="0" y="246"/>
                    </a:lnTo>
                    <a:lnTo>
                      <a:pt x="10" y="232"/>
                    </a:lnTo>
                    <a:lnTo>
                      <a:pt x="32" y="188"/>
                    </a:lnTo>
                    <a:lnTo>
                      <a:pt x="44" y="174"/>
                    </a:lnTo>
                    <a:lnTo>
                      <a:pt x="36" y="162"/>
                    </a:lnTo>
                    <a:lnTo>
                      <a:pt x="36" y="144"/>
                    </a:lnTo>
                    <a:lnTo>
                      <a:pt x="46" y="130"/>
                    </a:lnTo>
                    <a:lnTo>
                      <a:pt x="66" y="106"/>
                    </a:lnTo>
                    <a:lnTo>
                      <a:pt x="96" y="86"/>
                    </a:lnTo>
                    <a:lnTo>
                      <a:pt x="120" y="82"/>
                    </a:lnTo>
                    <a:lnTo>
                      <a:pt x="128" y="74"/>
                    </a:lnTo>
                    <a:lnTo>
                      <a:pt x="134" y="66"/>
                    </a:lnTo>
                    <a:lnTo>
                      <a:pt x="162" y="62"/>
                    </a:lnTo>
                    <a:lnTo>
                      <a:pt x="188" y="42"/>
                    </a:lnTo>
                    <a:lnTo>
                      <a:pt x="210" y="36"/>
                    </a:lnTo>
                    <a:lnTo>
                      <a:pt x="224" y="10"/>
                    </a:lnTo>
                    <a:lnTo>
                      <a:pt x="226" y="0"/>
                    </a:lnTo>
                    <a:lnTo>
                      <a:pt x="236" y="2"/>
                    </a:lnTo>
                    <a:lnTo>
                      <a:pt x="242" y="2"/>
                    </a:lnTo>
                    <a:lnTo>
                      <a:pt x="244" y="4"/>
                    </a:lnTo>
                    <a:lnTo>
                      <a:pt x="248" y="32"/>
                    </a:lnTo>
                    <a:lnTo>
                      <a:pt x="264" y="36"/>
                    </a:lnTo>
                    <a:lnTo>
                      <a:pt x="262" y="58"/>
                    </a:lnTo>
                    <a:lnTo>
                      <a:pt x="274" y="78"/>
                    </a:lnTo>
                    <a:lnTo>
                      <a:pt x="262" y="100"/>
                    </a:lnTo>
                    <a:lnTo>
                      <a:pt x="242" y="122"/>
                    </a:lnTo>
                    <a:lnTo>
                      <a:pt x="224" y="132"/>
                    </a:lnTo>
                    <a:lnTo>
                      <a:pt x="202" y="140"/>
                    </a:lnTo>
                    <a:lnTo>
                      <a:pt x="188" y="154"/>
                    </a:lnTo>
                    <a:lnTo>
                      <a:pt x="188" y="176"/>
                    </a:lnTo>
                    <a:lnTo>
                      <a:pt x="174" y="196"/>
                    </a:lnTo>
                    <a:lnTo>
                      <a:pt x="158" y="206"/>
                    </a:lnTo>
                    <a:lnTo>
                      <a:pt x="144" y="212"/>
                    </a:lnTo>
                    <a:lnTo>
                      <a:pt x="128" y="222"/>
                    </a:lnTo>
                    <a:lnTo>
                      <a:pt x="130" y="240"/>
                    </a:lnTo>
                    <a:lnTo>
                      <a:pt x="144" y="252"/>
                    </a:lnTo>
                    <a:lnTo>
                      <a:pt x="132" y="266"/>
                    </a:lnTo>
                    <a:lnTo>
                      <a:pt x="116" y="266"/>
                    </a:lnTo>
                    <a:lnTo>
                      <a:pt x="104" y="252"/>
                    </a:lnTo>
                    <a:lnTo>
                      <a:pt x="88" y="252"/>
                    </a:lnTo>
                    <a:lnTo>
                      <a:pt x="72" y="270"/>
                    </a:lnTo>
                    <a:lnTo>
                      <a:pt x="72" y="29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2" name="West Midlands"/>
              <p:cNvSpPr>
                <a:spLocks/>
              </p:cNvSpPr>
              <p:nvPr/>
            </p:nvSpPr>
            <p:spPr bwMode="auto">
              <a:xfrm>
                <a:off x="5931290" y="5441595"/>
                <a:ext cx="301171" cy="210623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76"/>
                  </a:cxn>
                  <a:cxn ang="0">
                    <a:pos x="10" y="48"/>
                  </a:cxn>
                  <a:cxn ang="0">
                    <a:pos x="12" y="42"/>
                  </a:cxn>
                  <a:cxn ang="0">
                    <a:pos x="16" y="34"/>
                  </a:cxn>
                  <a:cxn ang="0">
                    <a:pos x="30" y="24"/>
                  </a:cxn>
                  <a:cxn ang="0">
                    <a:pos x="44" y="28"/>
                  </a:cxn>
                  <a:cxn ang="0">
                    <a:pos x="62" y="22"/>
                  </a:cxn>
                  <a:cxn ang="0">
                    <a:pos x="72" y="8"/>
                  </a:cxn>
                  <a:cxn ang="0">
                    <a:pos x="78" y="0"/>
                  </a:cxn>
                  <a:cxn ang="0">
                    <a:pos x="90" y="6"/>
                  </a:cxn>
                  <a:cxn ang="0">
                    <a:pos x="102" y="10"/>
                  </a:cxn>
                  <a:cxn ang="0">
                    <a:pos x="102" y="30"/>
                  </a:cxn>
                  <a:cxn ang="0">
                    <a:pos x="132" y="38"/>
                  </a:cxn>
                  <a:cxn ang="0">
                    <a:pos x="146" y="64"/>
                  </a:cxn>
                  <a:cxn ang="0">
                    <a:pos x="144" y="88"/>
                  </a:cxn>
                  <a:cxn ang="0">
                    <a:pos x="158" y="108"/>
                  </a:cxn>
                  <a:cxn ang="0">
                    <a:pos x="184" y="108"/>
                  </a:cxn>
                  <a:cxn ang="0">
                    <a:pos x="208" y="108"/>
                  </a:cxn>
                  <a:cxn ang="0">
                    <a:pos x="218" y="118"/>
                  </a:cxn>
                  <a:cxn ang="0">
                    <a:pos x="216" y="134"/>
                  </a:cxn>
                  <a:cxn ang="0">
                    <a:pos x="204" y="148"/>
                  </a:cxn>
                  <a:cxn ang="0">
                    <a:pos x="196" y="146"/>
                  </a:cxn>
                  <a:cxn ang="0">
                    <a:pos x="176" y="144"/>
                  </a:cxn>
                  <a:cxn ang="0">
                    <a:pos x="160" y="146"/>
                  </a:cxn>
                  <a:cxn ang="0">
                    <a:pos x="158" y="146"/>
                  </a:cxn>
                  <a:cxn ang="0">
                    <a:pos x="152" y="146"/>
                  </a:cxn>
                  <a:cxn ang="0">
                    <a:pos x="138" y="152"/>
                  </a:cxn>
                  <a:cxn ang="0">
                    <a:pos x="120" y="146"/>
                  </a:cxn>
                  <a:cxn ang="0">
                    <a:pos x="106" y="138"/>
                  </a:cxn>
                  <a:cxn ang="0">
                    <a:pos x="102" y="128"/>
                  </a:cxn>
                  <a:cxn ang="0">
                    <a:pos x="96" y="126"/>
                  </a:cxn>
                  <a:cxn ang="0">
                    <a:pos x="80" y="126"/>
                  </a:cxn>
                  <a:cxn ang="0">
                    <a:pos x="66" y="126"/>
                  </a:cxn>
                  <a:cxn ang="0">
                    <a:pos x="64" y="110"/>
                  </a:cxn>
                  <a:cxn ang="0">
                    <a:pos x="42" y="98"/>
                  </a:cxn>
                  <a:cxn ang="0">
                    <a:pos x="22" y="106"/>
                  </a:cxn>
                  <a:cxn ang="0">
                    <a:pos x="8" y="108"/>
                  </a:cxn>
                  <a:cxn ang="0">
                    <a:pos x="0" y="108"/>
                  </a:cxn>
                </a:cxnLst>
                <a:rect l="0" t="0" r="r" b="b"/>
                <a:pathLst>
                  <a:path w="218" h="152">
                    <a:moveTo>
                      <a:pt x="0" y="108"/>
                    </a:moveTo>
                    <a:lnTo>
                      <a:pt x="14" y="76"/>
                    </a:lnTo>
                    <a:lnTo>
                      <a:pt x="10" y="48"/>
                    </a:lnTo>
                    <a:lnTo>
                      <a:pt x="12" y="42"/>
                    </a:lnTo>
                    <a:lnTo>
                      <a:pt x="16" y="34"/>
                    </a:lnTo>
                    <a:lnTo>
                      <a:pt x="30" y="24"/>
                    </a:lnTo>
                    <a:lnTo>
                      <a:pt x="44" y="28"/>
                    </a:lnTo>
                    <a:lnTo>
                      <a:pt x="62" y="22"/>
                    </a:lnTo>
                    <a:lnTo>
                      <a:pt x="72" y="8"/>
                    </a:lnTo>
                    <a:lnTo>
                      <a:pt x="78" y="0"/>
                    </a:lnTo>
                    <a:lnTo>
                      <a:pt x="90" y="6"/>
                    </a:lnTo>
                    <a:lnTo>
                      <a:pt x="102" y="10"/>
                    </a:lnTo>
                    <a:lnTo>
                      <a:pt x="102" y="30"/>
                    </a:lnTo>
                    <a:lnTo>
                      <a:pt x="132" y="38"/>
                    </a:lnTo>
                    <a:lnTo>
                      <a:pt x="146" y="64"/>
                    </a:lnTo>
                    <a:lnTo>
                      <a:pt x="144" y="88"/>
                    </a:lnTo>
                    <a:lnTo>
                      <a:pt x="158" y="108"/>
                    </a:lnTo>
                    <a:lnTo>
                      <a:pt x="184" y="108"/>
                    </a:lnTo>
                    <a:lnTo>
                      <a:pt x="208" y="108"/>
                    </a:lnTo>
                    <a:lnTo>
                      <a:pt x="218" y="118"/>
                    </a:lnTo>
                    <a:lnTo>
                      <a:pt x="216" y="134"/>
                    </a:lnTo>
                    <a:lnTo>
                      <a:pt x="204" y="148"/>
                    </a:lnTo>
                    <a:lnTo>
                      <a:pt x="196" y="146"/>
                    </a:lnTo>
                    <a:lnTo>
                      <a:pt x="176" y="144"/>
                    </a:lnTo>
                    <a:lnTo>
                      <a:pt x="160" y="146"/>
                    </a:lnTo>
                    <a:lnTo>
                      <a:pt x="158" y="146"/>
                    </a:lnTo>
                    <a:lnTo>
                      <a:pt x="152" y="146"/>
                    </a:lnTo>
                    <a:lnTo>
                      <a:pt x="138" y="152"/>
                    </a:lnTo>
                    <a:lnTo>
                      <a:pt x="120" y="146"/>
                    </a:lnTo>
                    <a:lnTo>
                      <a:pt x="106" y="138"/>
                    </a:lnTo>
                    <a:lnTo>
                      <a:pt x="102" y="128"/>
                    </a:lnTo>
                    <a:lnTo>
                      <a:pt x="96" y="126"/>
                    </a:lnTo>
                    <a:lnTo>
                      <a:pt x="80" y="126"/>
                    </a:lnTo>
                    <a:lnTo>
                      <a:pt x="66" y="126"/>
                    </a:lnTo>
                    <a:lnTo>
                      <a:pt x="64" y="110"/>
                    </a:lnTo>
                    <a:lnTo>
                      <a:pt x="42" y="98"/>
                    </a:lnTo>
                    <a:lnTo>
                      <a:pt x="22" y="106"/>
                    </a:lnTo>
                    <a:lnTo>
                      <a:pt x="8" y="108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3" name="Cheshire"/>
              <p:cNvSpPr>
                <a:spLocks/>
              </p:cNvSpPr>
              <p:nvPr/>
            </p:nvSpPr>
            <p:spPr bwMode="auto">
              <a:xfrm>
                <a:off x="5584845" y="4980982"/>
                <a:ext cx="436993" cy="309044"/>
              </a:xfrm>
              <a:custGeom>
                <a:avLst/>
                <a:gdLst/>
                <a:ahLst/>
                <a:cxnLst>
                  <a:cxn ang="0">
                    <a:pos x="32" y="88"/>
                  </a:cxn>
                  <a:cxn ang="0">
                    <a:pos x="0" y="36"/>
                  </a:cxn>
                  <a:cxn ang="0">
                    <a:pos x="22" y="12"/>
                  </a:cxn>
                  <a:cxn ang="0">
                    <a:pos x="70" y="70"/>
                  </a:cxn>
                  <a:cxn ang="0">
                    <a:pos x="96" y="70"/>
                  </a:cxn>
                  <a:cxn ang="0">
                    <a:pos x="94" y="60"/>
                  </a:cxn>
                  <a:cxn ang="0">
                    <a:pos x="72" y="54"/>
                  </a:cxn>
                  <a:cxn ang="0">
                    <a:pos x="112" y="34"/>
                  </a:cxn>
                  <a:cxn ang="0">
                    <a:pos x="124" y="16"/>
                  </a:cxn>
                  <a:cxn ang="0">
                    <a:pos x="148" y="8"/>
                  </a:cxn>
                  <a:cxn ang="0">
                    <a:pos x="154" y="2"/>
                  </a:cxn>
                  <a:cxn ang="0">
                    <a:pos x="160" y="0"/>
                  </a:cxn>
                  <a:cxn ang="0">
                    <a:pos x="162" y="0"/>
                  </a:cxn>
                  <a:cxn ang="0">
                    <a:pos x="170" y="8"/>
                  </a:cxn>
                  <a:cxn ang="0">
                    <a:pos x="176" y="12"/>
                  </a:cxn>
                  <a:cxn ang="0">
                    <a:pos x="178" y="16"/>
                  </a:cxn>
                  <a:cxn ang="0">
                    <a:pos x="174" y="28"/>
                  </a:cxn>
                  <a:cxn ang="0">
                    <a:pos x="176" y="38"/>
                  </a:cxn>
                  <a:cxn ang="0">
                    <a:pos x="176" y="40"/>
                  </a:cxn>
                  <a:cxn ang="0">
                    <a:pos x="180" y="42"/>
                  </a:cxn>
                  <a:cxn ang="0">
                    <a:pos x="200" y="46"/>
                  </a:cxn>
                  <a:cxn ang="0">
                    <a:pos x="214" y="46"/>
                  </a:cxn>
                  <a:cxn ang="0">
                    <a:pos x="234" y="62"/>
                  </a:cxn>
                  <a:cxn ang="0">
                    <a:pos x="254" y="54"/>
                  </a:cxn>
                  <a:cxn ang="0">
                    <a:pos x="270" y="64"/>
                  </a:cxn>
                  <a:cxn ang="0">
                    <a:pos x="312" y="46"/>
                  </a:cxn>
                  <a:cxn ang="0">
                    <a:pos x="316" y="100"/>
                  </a:cxn>
                  <a:cxn ang="0">
                    <a:pos x="304" y="116"/>
                  </a:cxn>
                  <a:cxn ang="0">
                    <a:pos x="280" y="116"/>
                  </a:cxn>
                  <a:cxn ang="0">
                    <a:pos x="272" y="128"/>
                  </a:cxn>
                  <a:cxn ang="0">
                    <a:pos x="266" y="148"/>
                  </a:cxn>
                  <a:cxn ang="0">
                    <a:pos x="238" y="168"/>
                  </a:cxn>
                  <a:cxn ang="0">
                    <a:pos x="210" y="186"/>
                  </a:cxn>
                  <a:cxn ang="0">
                    <a:pos x="196" y="224"/>
                  </a:cxn>
                  <a:cxn ang="0">
                    <a:pos x="162" y="220"/>
                  </a:cxn>
                  <a:cxn ang="0">
                    <a:pos x="152" y="208"/>
                  </a:cxn>
                  <a:cxn ang="0">
                    <a:pos x="132" y="210"/>
                  </a:cxn>
                  <a:cxn ang="0">
                    <a:pos x="118" y="220"/>
                  </a:cxn>
                  <a:cxn ang="0">
                    <a:pos x="96" y="206"/>
                  </a:cxn>
                  <a:cxn ang="0">
                    <a:pos x="88" y="196"/>
                  </a:cxn>
                  <a:cxn ang="0">
                    <a:pos x="82" y="176"/>
                  </a:cxn>
                  <a:cxn ang="0">
                    <a:pos x="78" y="160"/>
                  </a:cxn>
                  <a:cxn ang="0">
                    <a:pos x="62" y="146"/>
                  </a:cxn>
                  <a:cxn ang="0">
                    <a:pos x="70" y="124"/>
                  </a:cxn>
                  <a:cxn ang="0">
                    <a:pos x="32" y="88"/>
                  </a:cxn>
                </a:cxnLst>
                <a:rect l="0" t="0" r="r" b="b"/>
                <a:pathLst>
                  <a:path w="316" h="224">
                    <a:moveTo>
                      <a:pt x="32" y="88"/>
                    </a:moveTo>
                    <a:lnTo>
                      <a:pt x="0" y="36"/>
                    </a:lnTo>
                    <a:lnTo>
                      <a:pt x="22" y="12"/>
                    </a:lnTo>
                    <a:lnTo>
                      <a:pt x="70" y="70"/>
                    </a:lnTo>
                    <a:lnTo>
                      <a:pt x="96" y="70"/>
                    </a:lnTo>
                    <a:lnTo>
                      <a:pt x="94" y="60"/>
                    </a:lnTo>
                    <a:lnTo>
                      <a:pt x="72" y="54"/>
                    </a:lnTo>
                    <a:lnTo>
                      <a:pt x="112" y="34"/>
                    </a:lnTo>
                    <a:lnTo>
                      <a:pt x="124" y="16"/>
                    </a:lnTo>
                    <a:lnTo>
                      <a:pt x="148" y="8"/>
                    </a:lnTo>
                    <a:lnTo>
                      <a:pt x="154" y="2"/>
                    </a:lnTo>
                    <a:lnTo>
                      <a:pt x="160" y="0"/>
                    </a:lnTo>
                    <a:lnTo>
                      <a:pt x="162" y="0"/>
                    </a:lnTo>
                    <a:lnTo>
                      <a:pt x="170" y="8"/>
                    </a:lnTo>
                    <a:lnTo>
                      <a:pt x="176" y="12"/>
                    </a:lnTo>
                    <a:lnTo>
                      <a:pt x="178" y="16"/>
                    </a:lnTo>
                    <a:lnTo>
                      <a:pt x="174" y="28"/>
                    </a:lnTo>
                    <a:lnTo>
                      <a:pt x="176" y="38"/>
                    </a:lnTo>
                    <a:lnTo>
                      <a:pt x="176" y="40"/>
                    </a:lnTo>
                    <a:lnTo>
                      <a:pt x="180" y="42"/>
                    </a:lnTo>
                    <a:lnTo>
                      <a:pt x="200" y="46"/>
                    </a:lnTo>
                    <a:lnTo>
                      <a:pt x="214" y="46"/>
                    </a:lnTo>
                    <a:lnTo>
                      <a:pt x="234" y="62"/>
                    </a:lnTo>
                    <a:lnTo>
                      <a:pt x="254" y="54"/>
                    </a:lnTo>
                    <a:lnTo>
                      <a:pt x="270" y="64"/>
                    </a:lnTo>
                    <a:lnTo>
                      <a:pt x="312" y="46"/>
                    </a:lnTo>
                    <a:lnTo>
                      <a:pt x="316" y="100"/>
                    </a:lnTo>
                    <a:lnTo>
                      <a:pt x="304" y="116"/>
                    </a:lnTo>
                    <a:lnTo>
                      <a:pt x="280" y="116"/>
                    </a:lnTo>
                    <a:lnTo>
                      <a:pt x="272" y="128"/>
                    </a:lnTo>
                    <a:lnTo>
                      <a:pt x="266" y="148"/>
                    </a:lnTo>
                    <a:lnTo>
                      <a:pt x="238" y="168"/>
                    </a:lnTo>
                    <a:lnTo>
                      <a:pt x="210" y="186"/>
                    </a:lnTo>
                    <a:lnTo>
                      <a:pt x="196" y="224"/>
                    </a:lnTo>
                    <a:lnTo>
                      <a:pt x="162" y="220"/>
                    </a:lnTo>
                    <a:lnTo>
                      <a:pt x="152" y="208"/>
                    </a:lnTo>
                    <a:lnTo>
                      <a:pt x="132" y="210"/>
                    </a:lnTo>
                    <a:lnTo>
                      <a:pt x="118" y="220"/>
                    </a:lnTo>
                    <a:lnTo>
                      <a:pt x="96" y="206"/>
                    </a:lnTo>
                    <a:lnTo>
                      <a:pt x="88" y="196"/>
                    </a:lnTo>
                    <a:lnTo>
                      <a:pt x="82" y="176"/>
                    </a:lnTo>
                    <a:lnTo>
                      <a:pt x="78" y="160"/>
                    </a:lnTo>
                    <a:lnTo>
                      <a:pt x="62" y="146"/>
                    </a:lnTo>
                    <a:lnTo>
                      <a:pt x="70" y="124"/>
                    </a:lnTo>
                    <a:lnTo>
                      <a:pt x="32" y="8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4" name="South Yorkshire"/>
              <p:cNvSpPr>
                <a:spLocks/>
              </p:cNvSpPr>
              <p:nvPr/>
            </p:nvSpPr>
            <p:spPr bwMode="auto">
              <a:xfrm>
                <a:off x="6102543" y="4809728"/>
                <a:ext cx="314950" cy="249991"/>
              </a:xfrm>
              <a:custGeom>
                <a:avLst/>
                <a:gdLst/>
                <a:ahLst/>
                <a:cxnLst>
                  <a:cxn ang="0">
                    <a:pos x="212" y="88"/>
                  </a:cxn>
                  <a:cxn ang="0">
                    <a:pos x="192" y="126"/>
                  </a:cxn>
                  <a:cxn ang="0">
                    <a:pos x="170" y="136"/>
                  </a:cxn>
                  <a:cxn ang="0">
                    <a:pos x="164" y="150"/>
                  </a:cxn>
                  <a:cxn ang="0">
                    <a:pos x="146" y="182"/>
                  </a:cxn>
                  <a:cxn ang="0">
                    <a:pos x="130" y="178"/>
                  </a:cxn>
                  <a:cxn ang="0">
                    <a:pos x="110" y="160"/>
                  </a:cxn>
                  <a:cxn ang="0">
                    <a:pos x="88" y="172"/>
                  </a:cxn>
                  <a:cxn ang="0">
                    <a:pos x="42" y="174"/>
                  </a:cxn>
                  <a:cxn ang="0">
                    <a:pos x="30" y="166"/>
                  </a:cxn>
                  <a:cxn ang="0">
                    <a:pos x="20" y="158"/>
                  </a:cxn>
                  <a:cxn ang="0">
                    <a:pos x="16" y="154"/>
                  </a:cxn>
                  <a:cxn ang="0">
                    <a:pos x="0" y="106"/>
                  </a:cxn>
                  <a:cxn ang="0">
                    <a:pos x="52" y="68"/>
                  </a:cxn>
                  <a:cxn ang="0">
                    <a:pos x="68" y="52"/>
                  </a:cxn>
                  <a:cxn ang="0">
                    <a:pos x="110" y="40"/>
                  </a:cxn>
                  <a:cxn ang="0">
                    <a:pos x="140" y="40"/>
                  </a:cxn>
                  <a:cxn ang="0">
                    <a:pos x="156" y="10"/>
                  </a:cxn>
                  <a:cxn ang="0">
                    <a:pos x="180" y="0"/>
                  </a:cxn>
                  <a:cxn ang="0">
                    <a:pos x="206" y="14"/>
                  </a:cxn>
                  <a:cxn ang="0">
                    <a:pos x="228" y="36"/>
                  </a:cxn>
                  <a:cxn ang="0">
                    <a:pos x="226" y="56"/>
                  </a:cxn>
                  <a:cxn ang="0">
                    <a:pos x="224" y="70"/>
                  </a:cxn>
                  <a:cxn ang="0">
                    <a:pos x="206" y="72"/>
                  </a:cxn>
                  <a:cxn ang="0">
                    <a:pos x="212" y="88"/>
                  </a:cxn>
                </a:cxnLst>
                <a:rect l="0" t="0" r="r" b="b"/>
                <a:pathLst>
                  <a:path w="228" h="182">
                    <a:moveTo>
                      <a:pt x="212" y="88"/>
                    </a:moveTo>
                    <a:lnTo>
                      <a:pt x="192" y="126"/>
                    </a:lnTo>
                    <a:lnTo>
                      <a:pt x="170" y="136"/>
                    </a:lnTo>
                    <a:lnTo>
                      <a:pt x="164" y="150"/>
                    </a:lnTo>
                    <a:lnTo>
                      <a:pt x="146" y="182"/>
                    </a:lnTo>
                    <a:lnTo>
                      <a:pt x="130" y="178"/>
                    </a:lnTo>
                    <a:lnTo>
                      <a:pt x="110" y="160"/>
                    </a:lnTo>
                    <a:lnTo>
                      <a:pt x="88" y="172"/>
                    </a:lnTo>
                    <a:lnTo>
                      <a:pt x="42" y="174"/>
                    </a:lnTo>
                    <a:lnTo>
                      <a:pt x="30" y="166"/>
                    </a:lnTo>
                    <a:lnTo>
                      <a:pt x="20" y="158"/>
                    </a:lnTo>
                    <a:lnTo>
                      <a:pt x="16" y="154"/>
                    </a:lnTo>
                    <a:lnTo>
                      <a:pt x="0" y="106"/>
                    </a:lnTo>
                    <a:lnTo>
                      <a:pt x="52" y="68"/>
                    </a:lnTo>
                    <a:lnTo>
                      <a:pt x="68" y="52"/>
                    </a:lnTo>
                    <a:lnTo>
                      <a:pt x="110" y="40"/>
                    </a:lnTo>
                    <a:lnTo>
                      <a:pt x="140" y="40"/>
                    </a:lnTo>
                    <a:lnTo>
                      <a:pt x="156" y="10"/>
                    </a:lnTo>
                    <a:lnTo>
                      <a:pt x="180" y="0"/>
                    </a:lnTo>
                    <a:lnTo>
                      <a:pt x="206" y="14"/>
                    </a:lnTo>
                    <a:lnTo>
                      <a:pt x="228" y="36"/>
                    </a:lnTo>
                    <a:lnTo>
                      <a:pt x="226" y="56"/>
                    </a:lnTo>
                    <a:lnTo>
                      <a:pt x="224" y="70"/>
                    </a:lnTo>
                    <a:lnTo>
                      <a:pt x="206" y="72"/>
                    </a:lnTo>
                    <a:lnTo>
                      <a:pt x="212" y="8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5" name="Tyne and Wear"/>
              <p:cNvSpPr>
                <a:spLocks/>
              </p:cNvSpPr>
              <p:nvPr/>
            </p:nvSpPr>
            <p:spPr bwMode="auto">
              <a:xfrm>
                <a:off x="6063175" y="4008575"/>
                <a:ext cx="157475" cy="149601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0" y="48"/>
                  </a:cxn>
                  <a:cxn ang="0">
                    <a:pos x="18" y="14"/>
                  </a:cxn>
                  <a:cxn ang="0">
                    <a:pos x="50" y="20"/>
                  </a:cxn>
                  <a:cxn ang="0">
                    <a:pos x="68" y="6"/>
                  </a:cxn>
                  <a:cxn ang="0">
                    <a:pos x="80" y="0"/>
                  </a:cxn>
                  <a:cxn ang="0">
                    <a:pos x="94" y="30"/>
                  </a:cxn>
                  <a:cxn ang="0">
                    <a:pos x="108" y="42"/>
                  </a:cxn>
                  <a:cxn ang="0">
                    <a:pos x="108" y="64"/>
                  </a:cxn>
                  <a:cxn ang="0">
                    <a:pos x="108" y="76"/>
                  </a:cxn>
                  <a:cxn ang="0">
                    <a:pos x="114" y="100"/>
                  </a:cxn>
                  <a:cxn ang="0">
                    <a:pos x="100" y="108"/>
                  </a:cxn>
                  <a:cxn ang="0">
                    <a:pos x="86" y="102"/>
                  </a:cxn>
                  <a:cxn ang="0">
                    <a:pos x="78" y="88"/>
                  </a:cxn>
                  <a:cxn ang="0">
                    <a:pos x="36" y="86"/>
                  </a:cxn>
                  <a:cxn ang="0">
                    <a:pos x="0" y="76"/>
                  </a:cxn>
                </a:cxnLst>
                <a:rect l="0" t="0" r="r" b="b"/>
                <a:pathLst>
                  <a:path w="114" h="108">
                    <a:moveTo>
                      <a:pt x="0" y="76"/>
                    </a:moveTo>
                    <a:lnTo>
                      <a:pt x="0" y="48"/>
                    </a:lnTo>
                    <a:lnTo>
                      <a:pt x="18" y="14"/>
                    </a:lnTo>
                    <a:lnTo>
                      <a:pt x="50" y="20"/>
                    </a:lnTo>
                    <a:lnTo>
                      <a:pt x="68" y="6"/>
                    </a:lnTo>
                    <a:lnTo>
                      <a:pt x="80" y="0"/>
                    </a:lnTo>
                    <a:lnTo>
                      <a:pt x="94" y="30"/>
                    </a:lnTo>
                    <a:lnTo>
                      <a:pt x="108" y="42"/>
                    </a:lnTo>
                    <a:lnTo>
                      <a:pt x="108" y="64"/>
                    </a:lnTo>
                    <a:lnTo>
                      <a:pt x="108" y="76"/>
                    </a:lnTo>
                    <a:lnTo>
                      <a:pt x="114" y="100"/>
                    </a:lnTo>
                    <a:lnTo>
                      <a:pt x="100" y="108"/>
                    </a:lnTo>
                    <a:lnTo>
                      <a:pt x="86" y="102"/>
                    </a:lnTo>
                    <a:lnTo>
                      <a:pt x="78" y="88"/>
                    </a:lnTo>
                    <a:lnTo>
                      <a:pt x="36" y="8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6" name="Merseyside"/>
              <p:cNvSpPr>
                <a:spLocks/>
              </p:cNvSpPr>
              <p:nvPr/>
            </p:nvSpPr>
            <p:spPr bwMode="auto">
              <a:xfrm>
                <a:off x="5612403" y="4837286"/>
                <a:ext cx="177159" cy="218496"/>
              </a:xfrm>
              <a:custGeom>
                <a:avLst/>
                <a:gdLst/>
                <a:ahLst/>
                <a:cxnLst>
                  <a:cxn ang="0">
                    <a:pos x="128" y="110"/>
                  </a:cxn>
                  <a:cxn ang="0">
                    <a:pos x="106" y="118"/>
                  </a:cxn>
                  <a:cxn ang="0">
                    <a:pos x="92" y="138"/>
                  </a:cxn>
                  <a:cxn ang="0">
                    <a:pos x="54" y="158"/>
                  </a:cxn>
                  <a:cxn ang="0">
                    <a:pos x="38" y="140"/>
                  </a:cxn>
                  <a:cxn ang="0">
                    <a:pos x="0" y="72"/>
                  </a:cxn>
                  <a:cxn ang="0">
                    <a:pos x="20" y="28"/>
                  </a:cxn>
                  <a:cxn ang="0">
                    <a:pos x="54" y="0"/>
                  </a:cxn>
                  <a:cxn ang="0">
                    <a:pos x="70" y="24"/>
                  </a:cxn>
                  <a:cxn ang="0">
                    <a:pos x="34" y="50"/>
                  </a:cxn>
                  <a:cxn ang="0">
                    <a:pos x="26" y="66"/>
                  </a:cxn>
                  <a:cxn ang="0">
                    <a:pos x="34" y="78"/>
                  </a:cxn>
                  <a:cxn ang="0">
                    <a:pos x="58" y="84"/>
                  </a:cxn>
                  <a:cxn ang="0">
                    <a:pos x="80" y="88"/>
                  </a:cxn>
                  <a:cxn ang="0">
                    <a:pos x="98" y="92"/>
                  </a:cxn>
                  <a:cxn ang="0">
                    <a:pos x="128" y="110"/>
                  </a:cxn>
                </a:cxnLst>
                <a:rect l="0" t="0" r="r" b="b"/>
                <a:pathLst>
                  <a:path w="128" h="158">
                    <a:moveTo>
                      <a:pt x="128" y="110"/>
                    </a:moveTo>
                    <a:lnTo>
                      <a:pt x="106" y="118"/>
                    </a:lnTo>
                    <a:lnTo>
                      <a:pt x="92" y="138"/>
                    </a:lnTo>
                    <a:lnTo>
                      <a:pt x="54" y="158"/>
                    </a:lnTo>
                    <a:lnTo>
                      <a:pt x="38" y="140"/>
                    </a:lnTo>
                    <a:lnTo>
                      <a:pt x="0" y="72"/>
                    </a:lnTo>
                    <a:lnTo>
                      <a:pt x="20" y="28"/>
                    </a:lnTo>
                    <a:lnTo>
                      <a:pt x="54" y="0"/>
                    </a:lnTo>
                    <a:lnTo>
                      <a:pt x="70" y="24"/>
                    </a:lnTo>
                    <a:lnTo>
                      <a:pt x="34" y="50"/>
                    </a:lnTo>
                    <a:lnTo>
                      <a:pt x="26" y="66"/>
                    </a:lnTo>
                    <a:lnTo>
                      <a:pt x="34" y="78"/>
                    </a:lnTo>
                    <a:lnTo>
                      <a:pt x="58" y="84"/>
                    </a:lnTo>
                    <a:lnTo>
                      <a:pt x="80" y="88"/>
                    </a:lnTo>
                    <a:lnTo>
                      <a:pt x="98" y="92"/>
                    </a:lnTo>
                    <a:lnTo>
                      <a:pt x="128" y="11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7" name="Cleveland"/>
              <p:cNvSpPr>
                <a:spLocks/>
              </p:cNvSpPr>
              <p:nvPr/>
            </p:nvSpPr>
            <p:spPr bwMode="auto">
              <a:xfrm>
                <a:off x="6185218" y="4217229"/>
                <a:ext cx="246054" cy="161412"/>
              </a:xfrm>
              <a:custGeom>
                <a:avLst/>
                <a:gdLst/>
                <a:ahLst/>
                <a:cxnLst>
                  <a:cxn ang="0">
                    <a:pos x="178" y="75"/>
                  </a:cxn>
                  <a:cxn ang="0">
                    <a:pos x="156" y="89"/>
                  </a:cxn>
                  <a:cxn ang="0">
                    <a:pos x="152" y="107"/>
                  </a:cxn>
                  <a:cxn ang="0">
                    <a:pos x="128" y="105"/>
                  </a:cxn>
                  <a:cxn ang="0">
                    <a:pos x="100" y="103"/>
                  </a:cxn>
                  <a:cxn ang="0">
                    <a:pos x="58" y="117"/>
                  </a:cxn>
                  <a:cxn ang="0">
                    <a:pos x="20" y="101"/>
                  </a:cxn>
                  <a:cxn ang="0">
                    <a:pos x="0" y="99"/>
                  </a:cxn>
                  <a:cxn ang="0">
                    <a:pos x="4" y="53"/>
                  </a:cxn>
                  <a:cxn ang="0">
                    <a:pos x="32" y="8"/>
                  </a:cxn>
                  <a:cxn ang="0">
                    <a:pos x="50" y="0"/>
                  </a:cxn>
                  <a:cxn ang="0">
                    <a:pos x="56" y="4"/>
                  </a:cxn>
                  <a:cxn ang="0">
                    <a:pos x="64" y="4"/>
                  </a:cxn>
                  <a:cxn ang="0">
                    <a:pos x="72" y="8"/>
                  </a:cxn>
                  <a:cxn ang="0">
                    <a:pos x="64" y="14"/>
                  </a:cxn>
                  <a:cxn ang="0">
                    <a:pos x="72" y="33"/>
                  </a:cxn>
                  <a:cxn ang="0">
                    <a:pos x="66" y="49"/>
                  </a:cxn>
                  <a:cxn ang="0">
                    <a:pos x="58" y="57"/>
                  </a:cxn>
                  <a:cxn ang="0">
                    <a:pos x="56" y="65"/>
                  </a:cxn>
                  <a:cxn ang="0">
                    <a:pos x="68" y="65"/>
                  </a:cxn>
                  <a:cxn ang="0">
                    <a:pos x="80" y="55"/>
                  </a:cxn>
                  <a:cxn ang="0">
                    <a:pos x="86" y="41"/>
                  </a:cxn>
                  <a:cxn ang="0">
                    <a:pos x="98" y="45"/>
                  </a:cxn>
                  <a:cxn ang="0">
                    <a:pos x="116" y="55"/>
                  </a:cxn>
                  <a:cxn ang="0">
                    <a:pos x="136" y="61"/>
                  </a:cxn>
                  <a:cxn ang="0">
                    <a:pos x="160" y="67"/>
                  </a:cxn>
                  <a:cxn ang="0">
                    <a:pos x="178" y="75"/>
                  </a:cxn>
                </a:cxnLst>
                <a:rect l="0" t="0" r="r" b="b"/>
                <a:pathLst>
                  <a:path w="178" h="117">
                    <a:moveTo>
                      <a:pt x="178" y="75"/>
                    </a:moveTo>
                    <a:lnTo>
                      <a:pt x="156" y="89"/>
                    </a:lnTo>
                    <a:lnTo>
                      <a:pt x="152" y="107"/>
                    </a:lnTo>
                    <a:lnTo>
                      <a:pt x="128" y="105"/>
                    </a:lnTo>
                    <a:lnTo>
                      <a:pt x="100" y="103"/>
                    </a:lnTo>
                    <a:lnTo>
                      <a:pt x="58" y="117"/>
                    </a:lnTo>
                    <a:lnTo>
                      <a:pt x="20" y="101"/>
                    </a:lnTo>
                    <a:lnTo>
                      <a:pt x="0" y="99"/>
                    </a:lnTo>
                    <a:lnTo>
                      <a:pt x="4" y="53"/>
                    </a:lnTo>
                    <a:lnTo>
                      <a:pt x="32" y="8"/>
                    </a:lnTo>
                    <a:lnTo>
                      <a:pt x="50" y="0"/>
                    </a:lnTo>
                    <a:lnTo>
                      <a:pt x="56" y="4"/>
                    </a:lnTo>
                    <a:lnTo>
                      <a:pt x="64" y="4"/>
                    </a:lnTo>
                    <a:lnTo>
                      <a:pt x="72" y="8"/>
                    </a:lnTo>
                    <a:lnTo>
                      <a:pt x="64" y="14"/>
                    </a:lnTo>
                    <a:lnTo>
                      <a:pt x="72" y="33"/>
                    </a:lnTo>
                    <a:lnTo>
                      <a:pt x="66" y="49"/>
                    </a:lnTo>
                    <a:lnTo>
                      <a:pt x="58" y="57"/>
                    </a:lnTo>
                    <a:lnTo>
                      <a:pt x="56" y="65"/>
                    </a:lnTo>
                    <a:lnTo>
                      <a:pt x="68" y="65"/>
                    </a:lnTo>
                    <a:lnTo>
                      <a:pt x="80" y="55"/>
                    </a:lnTo>
                    <a:lnTo>
                      <a:pt x="86" y="41"/>
                    </a:lnTo>
                    <a:lnTo>
                      <a:pt x="98" y="45"/>
                    </a:lnTo>
                    <a:lnTo>
                      <a:pt x="116" y="55"/>
                    </a:lnTo>
                    <a:lnTo>
                      <a:pt x="136" y="61"/>
                    </a:lnTo>
                    <a:lnTo>
                      <a:pt x="160" y="67"/>
                    </a:lnTo>
                    <a:lnTo>
                      <a:pt x="178" y="75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8" name="Isle of Sheppey"/>
              <p:cNvSpPr>
                <a:spLocks/>
              </p:cNvSpPr>
              <p:nvPr/>
            </p:nvSpPr>
            <p:spPr bwMode="auto">
              <a:xfrm>
                <a:off x="7072982" y="6146295"/>
                <a:ext cx="86611" cy="4921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2" y="12"/>
                  </a:cxn>
                  <a:cxn ang="0">
                    <a:pos x="56" y="24"/>
                  </a:cxn>
                  <a:cxn ang="0">
                    <a:pos x="62" y="30"/>
                  </a:cxn>
                  <a:cxn ang="0">
                    <a:pos x="60" y="34"/>
                  </a:cxn>
                  <a:cxn ang="0">
                    <a:pos x="20" y="36"/>
                  </a:cxn>
                  <a:cxn ang="0">
                    <a:pos x="0" y="14"/>
                  </a:cxn>
                  <a:cxn ang="0">
                    <a:pos x="6" y="8"/>
                  </a:cxn>
                  <a:cxn ang="0">
                    <a:pos x="10" y="0"/>
                  </a:cxn>
                </a:cxnLst>
                <a:rect l="0" t="0" r="r" b="b"/>
                <a:pathLst>
                  <a:path w="62" h="36">
                    <a:moveTo>
                      <a:pt x="10" y="0"/>
                    </a:moveTo>
                    <a:lnTo>
                      <a:pt x="52" y="12"/>
                    </a:lnTo>
                    <a:lnTo>
                      <a:pt x="56" y="24"/>
                    </a:lnTo>
                    <a:lnTo>
                      <a:pt x="62" y="30"/>
                    </a:lnTo>
                    <a:lnTo>
                      <a:pt x="60" y="34"/>
                    </a:lnTo>
                    <a:lnTo>
                      <a:pt x="20" y="36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27" name="Wales"/>
            <p:cNvGrpSpPr/>
            <p:nvPr/>
          </p:nvGrpSpPr>
          <p:grpSpPr>
            <a:xfrm>
              <a:off x="4791566" y="5002634"/>
              <a:ext cx="997996" cy="1234210"/>
              <a:chOff x="4791566" y="5002634"/>
              <a:chExt cx="997996" cy="1234210"/>
            </a:xfrm>
            <a:grpFill/>
          </p:grpSpPr>
          <p:sp>
            <p:nvSpPr>
              <p:cNvPr id="102" name="Clwyd"/>
              <p:cNvSpPr>
                <a:spLocks/>
              </p:cNvSpPr>
              <p:nvPr/>
            </p:nvSpPr>
            <p:spPr bwMode="auto">
              <a:xfrm>
                <a:off x="5354538" y="5051845"/>
                <a:ext cx="399592" cy="342508"/>
              </a:xfrm>
              <a:custGeom>
                <a:avLst/>
                <a:gdLst/>
                <a:ahLst/>
                <a:cxnLst>
                  <a:cxn ang="0">
                    <a:pos x="178" y="238"/>
                  </a:cxn>
                  <a:cxn ang="0">
                    <a:pos x="158" y="246"/>
                  </a:cxn>
                  <a:cxn ang="0">
                    <a:pos x="144" y="248"/>
                  </a:cxn>
                  <a:cxn ang="0">
                    <a:pos x="116" y="210"/>
                  </a:cxn>
                  <a:cxn ang="0">
                    <a:pos x="94" y="216"/>
                  </a:cxn>
                  <a:cxn ang="0">
                    <a:pos x="98" y="178"/>
                  </a:cxn>
                  <a:cxn ang="0">
                    <a:pos x="116" y="152"/>
                  </a:cxn>
                  <a:cxn ang="0">
                    <a:pos x="104" y="136"/>
                  </a:cxn>
                  <a:cxn ang="0">
                    <a:pos x="78" y="160"/>
                  </a:cxn>
                  <a:cxn ang="0">
                    <a:pos x="52" y="158"/>
                  </a:cxn>
                  <a:cxn ang="0">
                    <a:pos x="50" y="148"/>
                  </a:cxn>
                  <a:cxn ang="0">
                    <a:pos x="32" y="158"/>
                  </a:cxn>
                  <a:cxn ang="0">
                    <a:pos x="20" y="164"/>
                  </a:cxn>
                  <a:cxn ang="0">
                    <a:pos x="14" y="166"/>
                  </a:cxn>
                  <a:cxn ang="0">
                    <a:pos x="16" y="130"/>
                  </a:cxn>
                  <a:cxn ang="0">
                    <a:pos x="0" y="110"/>
                  </a:cxn>
                  <a:cxn ang="0">
                    <a:pos x="4" y="66"/>
                  </a:cxn>
                  <a:cxn ang="0">
                    <a:pos x="10" y="36"/>
                  </a:cxn>
                  <a:cxn ang="0">
                    <a:pos x="10" y="20"/>
                  </a:cxn>
                  <a:cxn ang="0">
                    <a:pos x="24" y="30"/>
                  </a:cxn>
                  <a:cxn ang="0">
                    <a:pos x="54" y="30"/>
                  </a:cxn>
                  <a:cxn ang="0">
                    <a:pos x="62" y="28"/>
                  </a:cxn>
                  <a:cxn ang="0">
                    <a:pos x="90" y="12"/>
                  </a:cxn>
                  <a:cxn ang="0">
                    <a:pos x="114" y="0"/>
                  </a:cxn>
                  <a:cxn ang="0">
                    <a:pos x="134" y="2"/>
                  </a:cxn>
                  <a:cxn ang="0">
                    <a:pos x="160" y="22"/>
                  </a:cxn>
                  <a:cxn ang="0">
                    <a:pos x="190" y="52"/>
                  </a:cxn>
                  <a:cxn ang="0">
                    <a:pos x="196" y="46"/>
                  </a:cxn>
                  <a:cxn ang="0">
                    <a:pos x="198" y="36"/>
                  </a:cxn>
                  <a:cxn ang="0">
                    <a:pos x="236" y="72"/>
                  </a:cxn>
                  <a:cxn ang="0">
                    <a:pos x="228" y="94"/>
                  </a:cxn>
                  <a:cxn ang="0">
                    <a:pos x="246" y="110"/>
                  </a:cxn>
                  <a:cxn ang="0">
                    <a:pos x="250" y="132"/>
                  </a:cxn>
                  <a:cxn ang="0">
                    <a:pos x="254" y="146"/>
                  </a:cxn>
                  <a:cxn ang="0">
                    <a:pos x="262" y="154"/>
                  </a:cxn>
                  <a:cxn ang="0">
                    <a:pos x="272" y="160"/>
                  </a:cxn>
                  <a:cxn ang="0">
                    <a:pos x="284" y="170"/>
                  </a:cxn>
                  <a:cxn ang="0">
                    <a:pos x="288" y="186"/>
                  </a:cxn>
                  <a:cxn ang="0">
                    <a:pos x="272" y="196"/>
                  </a:cxn>
                  <a:cxn ang="0">
                    <a:pos x="248" y="174"/>
                  </a:cxn>
                  <a:cxn ang="0">
                    <a:pos x="200" y="182"/>
                  </a:cxn>
                  <a:cxn ang="0">
                    <a:pos x="180" y="220"/>
                  </a:cxn>
                  <a:cxn ang="0">
                    <a:pos x="178" y="238"/>
                  </a:cxn>
                </a:cxnLst>
                <a:rect l="0" t="0" r="r" b="b"/>
                <a:pathLst>
                  <a:path w="288" h="248">
                    <a:moveTo>
                      <a:pt x="178" y="238"/>
                    </a:moveTo>
                    <a:lnTo>
                      <a:pt x="158" y="246"/>
                    </a:lnTo>
                    <a:lnTo>
                      <a:pt x="144" y="248"/>
                    </a:lnTo>
                    <a:lnTo>
                      <a:pt x="116" y="210"/>
                    </a:lnTo>
                    <a:lnTo>
                      <a:pt x="94" y="216"/>
                    </a:lnTo>
                    <a:lnTo>
                      <a:pt x="98" y="178"/>
                    </a:lnTo>
                    <a:lnTo>
                      <a:pt x="116" y="152"/>
                    </a:lnTo>
                    <a:lnTo>
                      <a:pt x="104" y="136"/>
                    </a:lnTo>
                    <a:lnTo>
                      <a:pt x="78" y="160"/>
                    </a:lnTo>
                    <a:lnTo>
                      <a:pt x="52" y="158"/>
                    </a:lnTo>
                    <a:lnTo>
                      <a:pt x="50" y="148"/>
                    </a:lnTo>
                    <a:lnTo>
                      <a:pt x="32" y="158"/>
                    </a:lnTo>
                    <a:lnTo>
                      <a:pt x="20" y="164"/>
                    </a:lnTo>
                    <a:lnTo>
                      <a:pt x="14" y="166"/>
                    </a:lnTo>
                    <a:lnTo>
                      <a:pt x="16" y="130"/>
                    </a:lnTo>
                    <a:lnTo>
                      <a:pt x="0" y="110"/>
                    </a:lnTo>
                    <a:lnTo>
                      <a:pt x="4" y="66"/>
                    </a:lnTo>
                    <a:lnTo>
                      <a:pt x="10" y="36"/>
                    </a:lnTo>
                    <a:lnTo>
                      <a:pt x="10" y="20"/>
                    </a:lnTo>
                    <a:lnTo>
                      <a:pt x="24" y="30"/>
                    </a:lnTo>
                    <a:lnTo>
                      <a:pt x="54" y="30"/>
                    </a:lnTo>
                    <a:lnTo>
                      <a:pt x="62" y="28"/>
                    </a:lnTo>
                    <a:lnTo>
                      <a:pt x="90" y="12"/>
                    </a:lnTo>
                    <a:lnTo>
                      <a:pt x="114" y="0"/>
                    </a:lnTo>
                    <a:lnTo>
                      <a:pt x="134" y="2"/>
                    </a:lnTo>
                    <a:lnTo>
                      <a:pt x="160" y="22"/>
                    </a:lnTo>
                    <a:lnTo>
                      <a:pt x="190" y="52"/>
                    </a:lnTo>
                    <a:lnTo>
                      <a:pt x="196" y="46"/>
                    </a:lnTo>
                    <a:lnTo>
                      <a:pt x="198" y="36"/>
                    </a:lnTo>
                    <a:lnTo>
                      <a:pt x="236" y="72"/>
                    </a:lnTo>
                    <a:lnTo>
                      <a:pt x="228" y="94"/>
                    </a:lnTo>
                    <a:lnTo>
                      <a:pt x="246" y="110"/>
                    </a:lnTo>
                    <a:lnTo>
                      <a:pt x="250" y="132"/>
                    </a:lnTo>
                    <a:lnTo>
                      <a:pt x="254" y="146"/>
                    </a:lnTo>
                    <a:lnTo>
                      <a:pt x="262" y="154"/>
                    </a:lnTo>
                    <a:lnTo>
                      <a:pt x="272" y="160"/>
                    </a:lnTo>
                    <a:lnTo>
                      <a:pt x="284" y="170"/>
                    </a:lnTo>
                    <a:lnTo>
                      <a:pt x="288" y="186"/>
                    </a:lnTo>
                    <a:lnTo>
                      <a:pt x="272" y="196"/>
                    </a:lnTo>
                    <a:lnTo>
                      <a:pt x="248" y="174"/>
                    </a:lnTo>
                    <a:lnTo>
                      <a:pt x="200" y="182"/>
                    </a:lnTo>
                    <a:lnTo>
                      <a:pt x="180" y="220"/>
                    </a:lnTo>
                    <a:lnTo>
                      <a:pt x="178" y="23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" name="Powys"/>
              <p:cNvSpPr>
                <a:spLocks/>
              </p:cNvSpPr>
              <p:nvPr/>
            </p:nvSpPr>
            <p:spPr bwMode="auto">
              <a:xfrm>
                <a:off x="5305327" y="5343174"/>
                <a:ext cx="364160" cy="686984"/>
              </a:xfrm>
              <a:custGeom>
                <a:avLst/>
                <a:gdLst/>
                <a:ahLst/>
                <a:cxnLst>
                  <a:cxn ang="0">
                    <a:pos x="236" y="416"/>
                  </a:cxn>
                  <a:cxn ang="0">
                    <a:pos x="240" y="468"/>
                  </a:cxn>
                  <a:cxn ang="0">
                    <a:pos x="198" y="476"/>
                  </a:cxn>
                  <a:cxn ang="0">
                    <a:pos x="184" y="462"/>
                  </a:cxn>
                  <a:cxn ang="0">
                    <a:pos x="180" y="462"/>
                  </a:cxn>
                  <a:cxn ang="0">
                    <a:pos x="158" y="462"/>
                  </a:cxn>
                  <a:cxn ang="0">
                    <a:pos x="132" y="476"/>
                  </a:cxn>
                  <a:cxn ang="0">
                    <a:pos x="106" y="498"/>
                  </a:cxn>
                  <a:cxn ang="0">
                    <a:pos x="56" y="492"/>
                  </a:cxn>
                  <a:cxn ang="0">
                    <a:pos x="56" y="438"/>
                  </a:cxn>
                  <a:cxn ang="0">
                    <a:pos x="78" y="354"/>
                  </a:cxn>
                  <a:cxn ang="0">
                    <a:pos x="56" y="240"/>
                  </a:cxn>
                  <a:cxn ang="0">
                    <a:pos x="56" y="196"/>
                  </a:cxn>
                  <a:cxn ang="0">
                    <a:pos x="60" y="170"/>
                  </a:cxn>
                  <a:cxn ang="0">
                    <a:pos x="36" y="180"/>
                  </a:cxn>
                  <a:cxn ang="0">
                    <a:pos x="20" y="148"/>
                  </a:cxn>
                  <a:cxn ang="0">
                    <a:pos x="20" y="122"/>
                  </a:cxn>
                  <a:cxn ang="0">
                    <a:pos x="38" y="88"/>
                  </a:cxn>
                  <a:cxn ang="0">
                    <a:pos x="102" y="60"/>
                  </a:cxn>
                  <a:cxn ang="0">
                    <a:pos x="114" y="8"/>
                  </a:cxn>
                  <a:cxn ang="0">
                    <a:pos x="152" y="0"/>
                  </a:cxn>
                  <a:cxn ang="0">
                    <a:pos x="196" y="36"/>
                  </a:cxn>
                  <a:cxn ang="0">
                    <a:pos x="214" y="28"/>
                  </a:cxn>
                  <a:cxn ang="0">
                    <a:pos x="224" y="40"/>
                  </a:cxn>
                  <a:cxn ang="0">
                    <a:pos x="262" y="62"/>
                  </a:cxn>
                  <a:cxn ang="0">
                    <a:pos x="222" y="122"/>
                  </a:cxn>
                  <a:cxn ang="0">
                    <a:pos x="226" y="146"/>
                  </a:cxn>
                  <a:cxn ang="0">
                    <a:pos x="250" y="132"/>
                  </a:cxn>
                  <a:cxn ang="0">
                    <a:pos x="260" y="138"/>
                  </a:cxn>
                  <a:cxn ang="0">
                    <a:pos x="254" y="154"/>
                  </a:cxn>
                  <a:cxn ang="0">
                    <a:pos x="224" y="164"/>
                  </a:cxn>
                  <a:cxn ang="0">
                    <a:pos x="196" y="188"/>
                  </a:cxn>
                  <a:cxn ang="0">
                    <a:pos x="218" y="208"/>
                  </a:cxn>
                  <a:cxn ang="0">
                    <a:pos x="252" y="254"/>
                  </a:cxn>
                  <a:cxn ang="0">
                    <a:pos x="230" y="298"/>
                  </a:cxn>
                  <a:cxn ang="0">
                    <a:pos x="238" y="378"/>
                  </a:cxn>
                </a:cxnLst>
                <a:rect l="0" t="0" r="r" b="b"/>
                <a:pathLst>
                  <a:path w="264" h="498">
                    <a:moveTo>
                      <a:pt x="248" y="404"/>
                    </a:moveTo>
                    <a:lnTo>
                      <a:pt x="236" y="416"/>
                    </a:lnTo>
                    <a:lnTo>
                      <a:pt x="248" y="444"/>
                    </a:lnTo>
                    <a:lnTo>
                      <a:pt x="240" y="468"/>
                    </a:lnTo>
                    <a:lnTo>
                      <a:pt x="218" y="480"/>
                    </a:lnTo>
                    <a:lnTo>
                      <a:pt x="198" y="476"/>
                    </a:lnTo>
                    <a:lnTo>
                      <a:pt x="190" y="468"/>
                    </a:lnTo>
                    <a:lnTo>
                      <a:pt x="184" y="462"/>
                    </a:lnTo>
                    <a:lnTo>
                      <a:pt x="182" y="462"/>
                    </a:lnTo>
                    <a:lnTo>
                      <a:pt x="180" y="462"/>
                    </a:lnTo>
                    <a:lnTo>
                      <a:pt x="170" y="474"/>
                    </a:lnTo>
                    <a:lnTo>
                      <a:pt x="158" y="462"/>
                    </a:lnTo>
                    <a:lnTo>
                      <a:pt x="142" y="468"/>
                    </a:lnTo>
                    <a:lnTo>
                      <a:pt x="132" y="476"/>
                    </a:lnTo>
                    <a:lnTo>
                      <a:pt x="130" y="490"/>
                    </a:lnTo>
                    <a:lnTo>
                      <a:pt x="106" y="498"/>
                    </a:lnTo>
                    <a:lnTo>
                      <a:pt x="82" y="482"/>
                    </a:lnTo>
                    <a:lnTo>
                      <a:pt x="56" y="492"/>
                    </a:lnTo>
                    <a:lnTo>
                      <a:pt x="40" y="472"/>
                    </a:lnTo>
                    <a:lnTo>
                      <a:pt x="56" y="438"/>
                    </a:lnTo>
                    <a:lnTo>
                      <a:pt x="66" y="386"/>
                    </a:lnTo>
                    <a:lnTo>
                      <a:pt x="78" y="354"/>
                    </a:lnTo>
                    <a:lnTo>
                      <a:pt x="56" y="332"/>
                    </a:lnTo>
                    <a:lnTo>
                      <a:pt x="56" y="240"/>
                    </a:lnTo>
                    <a:lnTo>
                      <a:pt x="78" y="224"/>
                    </a:lnTo>
                    <a:lnTo>
                      <a:pt x="56" y="196"/>
                    </a:lnTo>
                    <a:lnTo>
                      <a:pt x="68" y="180"/>
                    </a:lnTo>
                    <a:lnTo>
                      <a:pt x="60" y="170"/>
                    </a:lnTo>
                    <a:lnTo>
                      <a:pt x="42" y="188"/>
                    </a:lnTo>
                    <a:lnTo>
                      <a:pt x="36" y="180"/>
                    </a:lnTo>
                    <a:lnTo>
                      <a:pt x="38" y="160"/>
                    </a:lnTo>
                    <a:lnTo>
                      <a:pt x="20" y="148"/>
                    </a:lnTo>
                    <a:lnTo>
                      <a:pt x="0" y="138"/>
                    </a:lnTo>
                    <a:lnTo>
                      <a:pt x="20" y="122"/>
                    </a:lnTo>
                    <a:lnTo>
                      <a:pt x="32" y="96"/>
                    </a:lnTo>
                    <a:lnTo>
                      <a:pt x="38" y="88"/>
                    </a:lnTo>
                    <a:lnTo>
                      <a:pt x="78" y="80"/>
                    </a:lnTo>
                    <a:lnTo>
                      <a:pt x="102" y="60"/>
                    </a:lnTo>
                    <a:lnTo>
                      <a:pt x="98" y="26"/>
                    </a:lnTo>
                    <a:lnTo>
                      <a:pt x="114" y="8"/>
                    </a:lnTo>
                    <a:lnTo>
                      <a:pt x="130" y="6"/>
                    </a:lnTo>
                    <a:lnTo>
                      <a:pt x="152" y="0"/>
                    </a:lnTo>
                    <a:lnTo>
                      <a:pt x="180" y="38"/>
                    </a:lnTo>
                    <a:lnTo>
                      <a:pt x="196" y="36"/>
                    </a:lnTo>
                    <a:lnTo>
                      <a:pt x="206" y="32"/>
                    </a:lnTo>
                    <a:lnTo>
                      <a:pt x="214" y="28"/>
                    </a:lnTo>
                    <a:lnTo>
                      <a:pt x="218" y="38"/>
                    </a:lnTo>
                    <a:lnTo>
                      <a:pt x="224" y="40"/>
                    </a:lnTo>
                    <a:lnTo>
                      <a:pt x="232" y="38"/>
                    </a:lnTo>
                    <a:lnTo>
                      <a:pt x="262" y="62"/>
                    </a:lnTo>
                    <a:lnTo>
                      <a:pt x="264" y="72"/>
                    </a:lnTo>
                    <a:lnTo>
                      <a:pt x="222" y="122"/>
                    </a:lnTo>
                    <a:lnTo>
                      <a:pt x="216" y="132"/>
                    </a:lnTo>
                    <a:lnTo>
                      <a:pt x="226" y="146"/>
                    </a:lnTo>
                    <a:lnTo>
                      <a:pt x="244" y="132"/>
                    </a:lnTo>
                    <a:lnTo>
                      <a:pt x="250" y="132"/>
                    </a:lnTo>
                    <a:lnTo>
                      <a:pt x="256" y="134"/>
                    </a:lnTo>
                    <a:lnTo>
                      <a:pt x="260" y="138"/>
                    </a:lnTo>
                    <a:lnTo>
                      <a:pt x="256" y="146"/>
                    </a:lnTo>
                    <a:lnTo>
                      <a:pt x="254" y="154"/>
                    </a:lnTo>
                    <a:lnTo>
                      <a:pt x="230" y="162"/>
                    </a:lnTo>
                    <a:lnTo>
                      <a:pt x="224" y="164"/>
                    </a:lnTo>
                    <a:lnTo>
                      <a:pt x="200" y="174"/>
                    </a:lnTo>
                    <a:lnTo>
                      <a:pt x="196" y="188"/>
                    </a:lnTo>
                    <a:lnTo>
                      <a:pt x="200" y="196"/>
                    </a:lnTo>
                    <a:lnTo>
                      <a:pt x="218" y="208"/>
                    </a:lnTo>
                    <a:lnTo>
                      <a:pt x="264" y="232"/>
                    </a:lnTo>
                    <a:lnTo>
                      <a:pt x="252" y="254"/>
                    </a:lnTo>
                    <a:lnTo>
                      <a:pt x="242" y="274"/>
                    </a:lnTo>
                    <a:lnTo>
                      <a:pt x="230" y="298"/>
                    </a:lnTo>
                    <a:lnTo>
                      <a:pt x="226" y="338"/>
                    </a:lnTo>
                    <a:lnTo>
                      <a:pt x="238" y="378"/>
                    </a:lnTo>
                    <a:lnTo>
                      <a:pt x="248" y="40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" name="Gwynedd"/>
              <p:cNvSpPr>
                <a:spLocks/>
              </p:cNvSpPr>
              <p:nvPr/>
            </p:nvSpPr>
            <p:spPr bwMode="auto">
              <a:xfrm>
                <a:off x="5013999" y="5059719"/>
                <a:ext cx="498014" cy="472424"/>
              </a:xfrm>
              <a:custGeom>
                <a:avLst/>
                <a:gdLst/>
                <a:ahLst/>
                <a:cxnLst>
                  <a:cxn ang="0">
                    <a:pos x="211" y="340"/>
                  </a:cxn>
                  <a:cxn ang="0">
                    <a:pos x="191" y="342"/>
                  </a:cxn>
                  <a:cxn ang="0">
                    <a:pos x="181" y="342"/>
                  </a:cxn>
                  <a:cxn ang="0">
                    <a:pos x="163" y="320"/>
                  </a:cxn>
                  <a:cxn ang="0">
                    <a:pos x="181" y="276"/>
                  </a:cxn>
                  <a:cxn ang="0">
                    <a:pos x="193" y="270"/>
                  </a:cxn>
                  <a:cxn ang="0">
                    <a:pos x="207" y="264"/>
                  </a:cxn>
                  <a:cxn ang="0">
                    <a:pos x="203" y="260"/>
                  </a:cxn>
                  <a:cxn ang="0">
                    <a:pos x="187" y="266"/>
                  </a:cxn>
                  <a:cxn ang="0">
                    <a:pos x="159" y="232"/>
                  </a:cxn>
                  <a:cxn ang="0">
                    <a:pos x="163" y="210"/>
                  </a:cxn>
                  <a:cxn ang="0">
                    <a:pos x="177" y="184"/>
                  </a:cxn>
                  <a:cxn ang="0">
                    <a:pos x="129" y="184"/>
                  </a:cxn>
                  <a:cxn ang="0">
                    <a:pos x="111" y="196"/>
                  </a:cxn>
                  <a:cxn ang="0">
                    <a:pos x="80" y="202"/>
                  </a:cxn>
                  <a:cxn ang="0">
                    <a:pos x="68" y="216"/>
                  </a:cxn>
                  <a:cxn ang="0">
                    <a:pos x="66" y="234"/>
                  </a:cxn>
                  <a:cxn ang="0">
                    <a:pos x="50" y="238"/>
                  </a:cxn>
                  <a:cxn ang="0">
                    <a:pos x="36" y="226"/>
                  </a:cxn>
                  <a:cxn ang="0">
                    <a:pos x="20" y="232"/>
                  </a:cxn>
                  <a:cxn ang="0">
                    <a:pos x="10" y="232"/>
                  </a:cxn>
                  <a:cxn ang="0">
                    <a:pos x="0" y="238"/>
                  </a:cxn>
                  <a:cxn ang="0">
                    <a:pos x="4" y="216"/>
                  </a:cxn>
                  <a:cxn ang="0">
                    <a:pos x="20" y="190"/>
                  </a:cxn>
                  <a:cxn ang="0">
                    <a:pos x="36" y="178"/>
                  </a:cxn>
                  <a:cxn ang="0">
                    <a:pos x="64" y="170"/>
                  </a:cxn>
                  <a:cxn ang="0">
                    <a:pos x="103" y="128"/>
                  </a:cxn>
                  <a:cxn ang="0">
                    <a:pos x="105" y="108"/>
                  </a:cxn>
                  <a:cxn ang="0">
                    <a:pos x="107" y="98"/>
                  </a:cxn>
                  <a:cxn ang="0">
                    <a:pos x="111" y="96"/>
                  </a:cxn>
                  <a:cxn ang="0">
                    <a:pos x="119" y="102"/>
                  </a:cxn>
                  <a:cxn ang="0">
                    <a:pos x="147" y="64"/>
                  </a:cxn>
                  <a:cxn ang="0">
                    <a:pos x="173" y="46"/>
                  </a:cxn>
                  <a:cxn ang="0">
                    <a:pos x="185" y="44"/>
                  </a:cxn>
                  <a:cxn ang="0">
                    <a:pos x="221" y="26"/>
                  </a:cxn>
                  <a:cxn ang="0">
                    <a:pos x="231" y="22"/>
                  </a:cxn>
                  <a:cxn ang="0">
                    <a:pos x="245" y="24"/>
                  </a:cxn>
                  <a:cxn ang="0">
                    <a:pos x="237" y="4"/>
                  </a:cxn>
                  <a:cxn ang="0">
                    <a:pos x="245" y="0"/>
                  </a:cxn>
                  <a:cxn ang="0">
                    <a:pos x="259" y="14"/>
                  </a:cxn>
                  <a:cxn ang="0">
                    <a:pos x="257" y="30"/>
                  </a:cxn>
                  <a:cxn ang="0">
                    <a:pos x="251" y="58"/>
                  </a:cxn>
                  <a:cxn ang="0">
                    <a:pos x="249" y="104"/>
                  </a:cxn>
                  <a:cxn ang="0">
                    <a:pos x="263" y="124"/>
                  </a:cxn>
                  <a:cxn ang="0">
                    <a:pos x="261" y="160"/>
                  </a:cxn>
                  <a:cxn ang="0">
                    <a:pos x="297" y="142"/>
                  </a:cxn>
                  <a:cxn ang="0">
                    <a:pos x="299" y="150"/>
                  </a:cxn>
                  <a:cxn ang="0">
                    <a:pos x="305" y="152"/>
                  </a:cxn>
                  <a:cxn ang="0">
                    <a:pos x="313" y="154"/>
                  </a:cxn>
                  <a:cxn ang="0">
                    <a:pos x="325" y="154"/>
                  </a:cxn>
                  <a:cxn ang="0">
                    <a:pos x="351" y="130"/>
                  </a:cxn>
                  <a:cxn ang="0">
                    <a:pos x="361" y="146"/>
                  </a:cxn>
                  <a:cxn ang="0">
                    <a:pos x="345" y="172"/>
                  </a:cxn>
                  <a:cxn ang="0">
                    <a:pos x="341" y="210"/>
                  </a:cxn>
                  <a:cxn ang="0">
                    <a:pos x="325" y="212"/>
                  </a:cxn>
                  <a:cxn ang="0">
                    <a:pos x="309" y="230"/>
                  </a:cxn>
                  <a:cxn ang="0">
                    <a:pos x="313" y="264"/>
                  </a:cxn>
                  <a:cxn ang="0">
                    <a:pos x="289" y="284"/>
                  </a:cxn>
                  <a:cxn ang="0">
                    <a:pos x="253" y="290"/>
                  </a:cxn>
                  <a:cxn ang="0">
                    <a:pos x="247" y="292"/>
                  </a:cxn>
                  <a:cxn ang="0">
                    <a:pos x="243" y="298"/>
                  </a:cxn>
                  <a:cxn ang="0">
                    <a:pos x="231" y="324"/>
                  </a:cxn>
                  <a:cxn ang="0">
                    <a:pos x="211" y="340"/>
                  </a:cxn>
                </a:cxnLst>
                <a:rect l="0" t="0" r="r" b="b"/>
                <a:pathLst>
                  <a:path w="361" h="342">
                    <a:moveTo>
                      <a:pt x="211" y="340"/>
                    </a:moveTo>
                    <a:lnTo>
                      <a:pt x="191" y="342"/>
                    </a:lnTo>
                    <a:lnTo>
                      <a:pt x="181" y="342"/>
                    </a:lnTo>
                    <a:lnTo>
                      <a:pt x="163" y="320"/>
                    </a:lnTo>
                    <a:lnTo>
                      <a:pt x="181" y="276"/>
                    </a:lnTo>
                    <a:lnTo>
                      <a:pt x="193" y="270"/>
                    </a:lnTo>
                    <a:lnTo>
                      <a:pt x="207" y="264"/>
                    </a:lnTo>
                    <a:lnTo>
                      <a:pt x="203" y="260"/>
                    </a:lnTo>
                    <a:lnTo>
                      <a:pt x="187" y="266"/>
                    </a:lnTo>
                    <a:lnTo>
                      <a:pt x="159" y="232"/>
                    </a:lnTo>
                    <a:lnTo>
                      <a:pt x="163" y="210"/>
                    </a:lnTo>
                    <a:lnTo>
                      <a:pt x="177" y="184"/>
                    </a:lnTo>
                    <a:lnTo>
                      <a:pt x="129" y="184"/>
                    </a:lnTo>
                    <a:lnTo>
                      <a:pt x="111" y="196"/>
                    </a:lnTo>
                    <a:lnTo>
                      <a:pt x="80" y="202"/>
                    </a:lnTo>
                    <a:lnTo>
                      <a:pt x="68" y="216"/>
                    </a:lnTo>
                    <a:lnTo>
                      <a:pt x="66" y="234"/>
                    </a:lnTo>
                    <a:lnTo>
                      <a:pt x="50" y="238"/>
                    </a:lnTo>
                    <a:lnTo>
                      <a:pt x="36" y="226"/>
                    </a:lnTo>
                    <a:lnTo>
                      <a:pt x="20" y="232"/>
                    </a:lnTo>
                    <a:lnTo>
                      <a:pt x="10" y="232"/>
                    </a:lnTo>
                    <a:lnTo>
                      <a:pt x="0" y="238"/>
                    </a:lnTo>
                    <a:lnTo>
                      <a:pt x="4" y="216"/>
                    </a:lnTo>
                    <a:lnTo>
                      <a:pt x="20" y="190"/>
                    </a:lnTo>
                    <a:lnTo>
                      <a:pt x="36" y="178"/>
                    </a:lnTo>
                    <a:lnTo>
                      <a:pt x="64" y="170"/>
                    </a:lnTo>
                    <a:lnTo>
                      <a:pt x="103" y="128"/>
                    </a:lnTo>
                    <a:lnTo>
                      <a:pt x="105" y="108"/>
                    </a:lnTo>
                    <a:lnTo>
                      <a:pt x="107" y="98"/>
                    </a:lnTo>
                    <a:lnTo>
                      <a:pt x="111" y="96"/>
                    </a:lnTo>
                    <a:lnTo>
                      <a:pt x="119" y="102"/>
                    </a:lnTo>
                    <a:lnTo>
                      <a:pt x="147" y="64"/>
                    </a:lnTo>
                    <a:lnTo>
                      <a:pt x="173" y="46"/>
                    </a:lnTo>
                    <a:lnTo>
                      <a:pt x="185" y="44"/>
                    </a:lnTo>
                    <a:lnTo>
                      <a:pt x="221" y="26"/>
                    </a:lnTo>
                    <a:lnTo>
                      <a:pt x="231" y="22"/>
                    </a:lnTo>
                    <a:lnTo>
                      <a:pt x="245" y="24"/>
                    </a:lnTo>
                    <a:lnTo>
                      <a:pt x="237" y="4"/>
                    </a:lnTo>
                    <a:lnTo>
                      <a:pt x="245" y="0"/>
                    </a:lnTo>
                    <a:lnTo>
                      <a:pt x="259" y="14"/>
                    </a:lnTo>
                    <a:lnTo>
                      <a:pt x="257" y="30"/>
                    </a:lnTo>
                    <a:lnTo>
                      <a:pt x="251" y="58"/>
                    </a:lnTo>
                    <a:lnTo>
                      <a:pt x="249" y="104"/>
                    </a:lnTo>
                    <a:lnTo>
                      <a:pt x="263" y="124"/>
                    </a:lnTo>
                    <a:lnTo>
                      <a:pt x="261" y="160"/>
                    </a:lnTo>
                    <a:lnTo>
                      <a:pt x="297" y="142"/>
                    </a:lnTo>
                    <a:lnTo>
                      <a:pt x="299" y="150"/>
                    </a:lnTo>
                    <a:lnTo>
                      <a:pt x="305" y="152"/>
                    </a:lnTo>
                    <a:lnTo>
                      <a:pt x="313" y="154"/>
                    </a:lnTo>
                    <a:lnTo>
                      <a:pt x="325" y="154"/>
                    </a:lnTo>
                    <a:lnTo>
                      <a:pt x="351" y="130"/>
                    </a:lnTo>
                    <a:lnTo>
                      <a:pt x="361" y="146"/>
                    </a:lnTo>
                    <a:lnTo>
                      <a:pt x="345" y="172"/>
                    </a:lnTo>
                    <a:lnTo>
                      <a:pt x="341" y="210"/>
                    </a:lnTo>
                    <a:lnTo>
                      <a:pt x="325" y="212"/>
                    </a:lnTo>
                    <a:lnTo>
                      <a:pt x="309" y="230"/>
                    </a:lnTo>
                    <a:lnTo>
                      <a:pt x="313" y="264"/>
                    </a:lnTo>
                    <a:lnTo>
                      <a:pt x="289" y="284"/>
                    </a:lnTo>
                    <a:lnTo>
                      <a:pt x="253" y="290"/>
                    </a:lnTo>
                    <a:lnTo>
                      <a:pt x="247" y="292"/>
                    </a:lnTo>
                    <a:lnTo>
                      <a:pt x="243" y="298"/>
                    </a:lnTo>
                    <a:lnTo>
                      <a:pt x="231" y="324"/>
                    </a:lnTo>
                    <a:lnTo>
                      <a:pt x="211" y="34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" name="Dyfed"/>
              <p:cNvSpPr>
                <a:spLocks/>
              </p:cNvSpPr>
              <p:nvPr/>
            </p:nvSpPr>
            <p:spPr bwMode="auto">
              <a:xfrm>
                <a:off x="4791566" y="5532143"/>
                <a:ext cx="622025" cy="566909"/>
              </a:xfrm>
              <a:custGeom>
                <a:avLst/>
                <a:gdLst/>
                <a:ahLst/>
                <a:cxnLst>
                  <a:cxn ang="0">
                    <a:pos x="393" y="334"/>
                  </a:cxn>
                  <a:cxn ang="0">
                    <a:pos x="351" y="356"/>
                  </a:cxn>
                  <a:cxn ang="0">
                    <a:pos x="327" y="390"/>
                  </a:cxn>
                  <a:cxn ang="0">
                    <a:pos x="309" y="378"/>
                  </a:cxn>
                  <a:cxn ang="0">
                    <a:pos x="275" y="384"/>
                  </a:cxn>
                  <a:cxn ang="0">
                    <a:pos x="251" y="356"/>
                  </a:cxn>
                  <a:cxn ang="0">
                    <a:pos x="271" y="362"/>
                  </a:cxn>
                  <a:cxn ang="0">
                    <a:pos x="259" y="336"/>
                  </a:cxn>
                  <a:cxn ang="0">
                    <a:pos x="251" y="344"/>
                  </a:cxn>
                  <a:cxn ang="0">
                    <a:pos x="232" y="348"/>
                  </a:cxn>
                  <a:cxn ang="0">
                    <a:pos x="178" y="360"/>
                  </a:cxn>
                  <a:cxn ang="0">
                    <a:pos x="156" y="390"/>
                  </a:cxn>
                  <a:cxn ang="0">
                    <a:pos x="116" y="398"/>
                  </a:cxn>
                  <a:cxn ang="0">
                    <a:pos x="68" y="410"/>
                  </a:cxn>
                  <a:cxn ang="0">
                    <a:pos x="48" y="378"/>
                  </a:cxn>
                  <a:cxn ang="0">
                    <a:pos x="80" y="376"/>
                  </a:cxn>
                  <a:cxn ang="0">
                    <a:pos x="122" y="368"/>
                  </a:cxn>
                  <a:cxn ang="0">
                    <a:pos x="100" y="360"/>
                  </a:cxn>
                  <a:cxn ang="0">
                    <a:pos x="62" y="362"/>
                  </a:cxn>
                  <a:cxn ang="0">
                    <a:pos x="38" y="362"/>
                  </a:cxn>
                  <a:cxn ang="0">
                    <a:pos x="40" y="374"/>
                  </a:cxn>
                  <a:cxn ang="0">
                    <a:pos x="18" y="352"/>
                  </a:cxn>
                  <a:cxn ang="0">
                    <a:pos x="40" y="336"/>
                  </a:cxn>
                  <a:cxn ang="0">
                    <a:pos x="54" y="302"/>
                  </a:cxn>
                  <a:cxn ang="0">
                    <a:pos x="0" y="292"/>
                  </a:cxn>
                  <a:cxn ang="0">
                    <a:pos x="18" y="270"/>
                  </a:cxn>
                  <a:cxn ang="0">
                    <a:pos x="38" y="256"/>
                  </a:cxn>
                  <a:cxn ang="0">
                    <a:pos x="64" y="232"/>
                  </a:cxn>
                  <a:cxn ang="0">
                    <a:pos x="84" y="228"/>
                  </a:cxn>
                  <a:cxn ang="0">
                    <a:pos x="110" y="230"/>
                  </a:cxn>
                  <a:cxn ang="0">
                    <a:pos x="124" y="234"/>
                  </a:cxn>
                  <a:cxn ang="0">
                    <a:pos x="132" y="218"/>
                  </a:cxn>
                  <a:cxn ang="0">
                    <a:pos x="152" y="206"/>
                  </a:cxn>
                  <a:cxn ang="0">
                    <a:pos x="170" y="194"/>
                  </a:cxn>
                  <a:cxn ang="0">
                    <a:pos x="216" y="182"/>
                  </a:cxn>
                  <a:cxn ang="0">
                    <a:pos x="253" y="146"/>
                  </a:cxn>
                  <a:cxn ang="0">
                    <a:pos x="289" y="136"/>
                  </a:cxn>
                  <a:cxn ang="0">
                    <a:pos x="325" y="86"/>
                  </a:cxn>
                  <a:cxn ang="0">
                    <a:pos x="341" y="30"/>
                  </a:cxn>
                  <a:cxn ang="0">
                    <a:pos x="355" y="10"/>
                  </a:cxn>
                  <a:cxn ang="0">
                    <a:pos x="389" y="8"/>
                  </a:cxn>
                  <a:cxn ang="0">
                    <a:pos x="407" y="42"/>
                  </a:cxn>
                  <a:cxn ang="0">
                    <a:pos x="431" y="32"/>
                  </a:cxn>
                  <a:cxn ang="0">
                    <a:pos x="427" y="58"/>
                  </a:cxn>
                  <a:cxn ang="0">
                    <a:pos x="427" y="102"/>
                  </a:cxn>
                  <a:cxn ang="0">
                    <a:pos x="449" y="216"/>
                  </a:cxn>
                  <a:cxn ang="0">
                    <a:pos x="429" y="286"/>
                  </a:cxn>
                  <a:cxn ang="0">
                    <a:pos x="411" y="332"/>
                  </a:cxn>
                </a:cxnLst>
                <a:rect l="0" t="0" r="r" b="b"/>
                <a:pathLst>
                  <a:path w="449" h="410">
                    <a:moveTo>
                      <a:pt x="411" y="332"/>
                    </a:moveTo>
                    <a:lnTo>
                      <a:pt x="393" y="334"/>
                    </a:lnTo>
                    <a:lnTo>
                      <a:pt x="383" y="352"/>
                    </a:lnTo>
                    <a:lnTo>
                      <a:pt x="351" y="356"/>
                    </a:lnTo>
                    <a:lnTo>
                      <a:pt x="339" y="384"/>
                    </a:lnTo>
                    <a:lnTo>
                      <a:pt x="327" y="390"/>
                    </a:lnTo>
                    <a:lnTo>
                      <a:pt x="319" y="392"/>
                    </a:lnTo>
                    <a:lnTo>
                      <a:pt x="309" y="378"/>
                    </a:lnTo>
                    <a:lnTo>
                      <a:pt x="301" y="378"/>
                    </a:lnTo>
                    <a:lnTo>
                      <a:pt x="275" y="384"/>
                    </a:lnTo>
                    <a:lnTo>
                      <a:pt x="259" y="372"/>
                    </a:lnTo>
                    <a:lnTo>
                      <a:pt x="251" y="356"/>
                    </a:lnTo>
                    <a:lnTo>
                      <a:pt x="263" y="358"/>
                    </a:lnTo>
                    <a:lnTo>
                      <a:pt x="271" y="362"/>
                    </a:lnTo>
                    <a:lnTo>
                      <a:pt x="257" y="346"/>
                    </a:lnTo>
                    <a:lnTo>
                      <a:pt x="259" y="336"/>
                    </a:lnTo>
                    <a:lnTo>
                      <a:pt x="255" y="334"/>
                    </a:lnTo>
                    <a:lnTo>
                      <a:pt x="251" y="344"/>
                    </a:lnTo>
                    <a:lnTo>
                      <a:pt x="232" y="336"/>
                    </a:lnTo>
                    <a:lnTo>
                      <a:pt x="232" y="348"/>
                    </a:lnTo>
                    <a:lnTo>
                      <a:pt x="230" y="356"/>
                    </a:lnTo>
                    <a:lnTo>
                      <a:pt x="178" y="360"/>
                    </a:lnTo>
                    <a:lnTo>
                      <a:pt x="166" y="366"/>
                    </a:lnTo>
                    <a:lnTo>
                      <a:pt x="156" y="390"/>
                    </a:lnTo>
                    <a:lnTo>
                      <a:pt x="144" y="398"/>
                    </a:lnTo>
                    <a:lnTo>
                      <a:pt x="116" y="398"/>
                    </a:lnTo>
                    <a:lnTo>
                      <a:pt x="104" y="410"/>
                    </a:lnTo>
                    <a:lnTo>
                      <a:pt x="68" y="410"/>
                    </a:lnTo>
                    <a:lnTo>
                      <a:pt x="56" y="396"/>
                    </a:lnTo>
                    <a:lnTo>
                      <a:pt x="48" y="378"/>
                    </a:lnTo>
                    <a:lnTo>
                      <a:pt x="66" y="376"/>
                    </a:lnTo>
                    <a:lnTo>
                      <a:pt x="80" y="376"/>
                    </a:lnTo>
                    <a:lnTo>
                      <a:pt x="94" y="376"/>
                    </a:lnTo>
                    <a:lnTo>
                      <a:pt x="122" y="368"/>
                    </a:lnTo>
                    <a:lnTo>
                      <a:pt x="112" y="342"/>
                    </a:lnTo>
                    <a:lnTo>
                      <a:pt x="100" y="360"/>
                    </a:lnTo>
                    <a:lnTo>
                      <a:pt x="88" y="366"/>
                    </a:lnTo>
                    <a:lnTo>
                      <a:pt x="62" y="362"/>
                    </a:lnTo>
                    <a:lnTo>
                      <a:pt x="42" y="358"/>
                    </a:lnTo>
                    <a:lnTo>
                      <a:pt x="38" y="362"/>
                    </a:lnTo>
                    <a:lnTo>
                      <a:pt x="42" y="370"/>
                    </a:lnTo>
                    <a:lnTo>
                      <a:pt x="40" y="374"/>
                    </a:lnTo>
                    <a:lnTo>
                      <a:pt x="20" y="366"/>
                    </a:lnTo>
                    <a:lnTo>
                      <a:pt x="18" y="352"/>
                    </a:lnTo>
                    <a:lnTo>
                      <a:pt x="30" y="350"/>
                    </a:lnTo>
                    <a:lnTo>
                      <a:pt x="40" y="336"/>
                    </a:lnTo>
                    <a:lnTo>
                      <a:pt x="56" y="338"/>
                    </a:lnTo>
                    <a:lnTo>
                      <a:pt x="54" y="302"/>
                    </a:lnTo>
                    <a:lnTo>
                      <a:pt x="38" y="294"/>
                    </a:lnTo>
                    <a:lnTo>
                      <a:pt x="0" y="292"/>
                    </a:lnTo>
                    <a:lnTo>
                      <a:pt x="6" y="270"/>
                    </a:lnTo>
                    <a:lnTo>
                      <a:pt x="18" y="270"/>
                    </a:lnTo>
                    <a:lnTo>
                      <a:pt x="24" y="270"/>
                    </a:lnTo>
                    <a:lnTo>
                      <a:pt x="38" y="256"/>
                    </a:lnTo>
                    <a:lnTo>
                      <a:pt x="58" y="246"/>
                    </a:lnTo>
                    <a:lnTo>
                      <a:pt x="64" y="232"/>
                    </a:lnTo>
                    <a:lnTo>
                      <a:pt x="70" y="228"/>
                    </a:lnTo>
                    <a:lnTo>
                      <a:pt x="84" y="228"/>
                    </a:lnTo>
                    <a:lnTo>
                      <a:pt x="96" y="236"/>
                    </a:lnTo>
                    <a:lnTo>
                      <a:pt x="110" y="230"/>
                    </a:lnTo>
                    <a:lnTo>
                      <a:pt x="110" y="224"/>
                    </a:lnTo>
                    <a:lnTo>
                      <a:pt x="124" y="234"/>
                    </a:lnTo>
                    <a:lnTo>
                      <a:pt x="132" y="228"/>
                    </a:lnTo>
                    <a:lnTo>
                      <a:pt x="132" y="218"/>
                    </a:lnTo>
                    <a:lnTo>
                      <a:pt x="136" y="212"/>
                    </a:lnTo>
                    <a:lnTo>
                      <a:pt x="152" y="206"/>
                    </a:lnTo>
                    <a:lnTo>
                      <a:pt x="160" y="194"/>
                    </a:lnTo>
                    <a:lnTo>
                      <a:pt x="170" y="194"/>
                    </a:lnTo>
                    <a:lnTo>
                      <a:pt x="170" y="180"/>
                    </a:lnTo>
                    <a:lnTo>
                      <a:pt x="216" y="182"/>
                    </a:lnTo>
                    <a:lnTo>
                      <a:pt x="230" y="176"/>
                    </a:lnTo>
                    <a:lnTo>
                      <a:pt x="253" y="146"/>
                    </a:lnTo>
                    <a:lnTo>
                      <a:pt x="269" y="144"/>
                    </a:lnTo>
                    <a:lnTo>
                      <a:pt x="289" y="136"/>
                    </a:lnTo>
                    <a:lnTo>
                      <a:pt x="307" y="116"/>
                    </a:lnTo>
                    <a:lnTo>
                      <a:pt x="325" y="86"/>
                    </a:lnTo>
                    <a:lnTo>
                      <a:pt x="335" y="54"/>
                    </a:lnTo>
                    <a:lnTo>
                      <a:pt x="341" y="30"/>
                    </a:lnTo>
                    <a:lnTo>
                      <a:pt x="345" y="16"/>
                    </a:lnTo>
                    <a:lnTo>
                      <a:pt x="355" y="10"/>
                    </a:lnTo>
                    <a:lnTo>
                      <a:pt x="371" y="0"/>
                    </a:lnTo>
                    <a:lnTo>
                      <a:pt x="389" y="8"/>
                    </a:lnTo>
                    <a:lnTo>
                      <a:pt x="409" y="22"/>
                    </a:lnTo>
                    <a:lnTo>
                      <a:pt x="407" y="42"/>
                    </a:lnTo>
                    <a:lnTo>
                      <a:pt x="413" y="48"/>
                    </a:lnTo>
                    <a:lnTo>
                      <a:pt x="431" y="32"/>
                    </a:lnTo>
                    <a:lnTo>
                      <a:pt x="437" y="42"/>
                    </a:lnTo>
                    <a:lnTo>
                      <a:pt x="427" y="58"/>
                    </a:lnTo>
                    <a:lnTo>
                      <a:pt x="447" y="86"/>
                    </a:lnTo>
                    <a:lnTo>
                      <a:pt x="427" y="102"/>
                    </a:lnTo>
                    <a:lnTo>
                      <a:pt x="427" y="194"/>
                    </a:lnTo>
                    <a:lnTo>
                      <a:pt x="449" y="216"/>
                    </a:lnTo>
                    <a:lnTo>
                      <a:pt x="437" y="248"/>
                    </a:lnTo>
                    <a:lnTo>
                      <a:pt x="429" y="286"/>
                    </a:lnTo>
                    <a:lnTo>
                      <a:pt x="427" y="300"/>
                    </a:lnTo>
                    <a:lnTo>
                      <a:pt x="411" y="33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" name="West Glamorgan"/>
              <p:cNvSpPr>
                <a:spLocks/>
              </p:cNvSpPr>
              <p:nvPr/>
            </p:nvSpPr>
            <p:spPr bwMode="auto">
              <a:xfrm>
                <a:off x="5169505" y="5990789"/>
                <a:ext cx="281486" cy="177159"/>
              </a:xfrm>
              <a:custGeom>
                <a:avLst/>
                <a:gdLst/>
                <a:ahLst/>
                <a:cxnLst>
                  <a:cxn ang="0">
                    <a:pos x="128" y="76"/>
                  </a:cxn>
                  <a:cxn ang="0">
                    <a:pos x="116" y="76"/>
                  </a:cxn>
                  <a:cxn ang="0">
                    <a:pos x="82" y="90"/>
                  </a:cxn>
                  <a:cxn ang="0">
                    <a:pos x="86" y="102"/>
                  </a:cxn>
                  <a:cxn ang="0">
                    <a:pos x="44" y="102"/>
                  </a:cxn>
                  <a:cxn ang="0">
                    <a:pos x="20" y="108"/>
                  </a:cxn>
                  <a:cxn ang="0">
                    <a:pos x="0" y="102"/>
                  </a:cxn>
                  <a:cxn ang="0">
                    <a:pos x="4" y="86"/>
                  </a:cxn>
                  <a:cxn ang="0">
                    <a:pos x="16" y="74"/>
                  </a:cxn>
                  <a:cxn ang="0">
                    <a:pos x="26" y="72"/>
                  </a:cxn>
                  <a:cxn ang="0">
                    <a:pos x="36" y="72"/>
                  </a:cxn>
                  <a:cxn ang="0">
                    <a:pos x="60" y="62"/>
                  </a:cxn>
                  <a:cxn ang="0">
                    <a:pos x="66" y="58"/>
                  </a:cxn>
                  <a:cxn ang="0">
                    <a:pos x="66" y="52"/>
                  </a:cxn>
                  <a:cxn ang="0">
                    <a:pos x="78" y="24"/>
                  </a:cxn>
                  <a:cxn ang="0">
                    <a:pos x="110" y="18"/>
                  </a:cxn>
                  <a:cxn ang="0">
                    <a:pos x="120" y="2"/>
                  </a:cxn>
                  <a:cxn ang="0">
                    <a:pos x="138" y="0"/>
                  </a:cxn>
                  <a:cxn ang="0">
                    <a:pos x="154" y="22"/>
                  </a:cxn>
                  <a:cxn ang="0">
                    <a:pos x="180" y="12"/>
                  </a:cxn>
                  <a:cxn ang="0">
                    <a:pos x="204" y="28"/>
                  </a:cxn>
                  <a:cxn ang="0">
                    <a:pos x="202" y="80"/>
                  </a:cxn>
                  <a:cxn ang="0">
                    <a:pos x="182" y="80"/>
                  </a:cxn>
                  <a:cxn ang="0">
                    <a:pos x="170" y="84"/>
                  </a:cxn>
                  <a:cxn ang="0">
                    <a:pos x="178" y="108"/>
                  </a:cxn>
                  <a:cxn ang="0">
                    <a:pos x="152" y="128"/>
                  </a:cxn>
                  <a:cxn ang="0">
                    <a:pos x="140" y="98"/>
                  </a:cxn>
                  <a:cxn ang="0">
                    <a:pos x="128" y="76"/>
                  </a:cxn>
                </a:cxnLst>
                <a:rect l="0" t="0" r="r" b="b"/>
                <a:pathLst>
                  <a:path w="204" h="128">
                    <a:moveTo>
                      <a:pt x="128" y="76"/>
                    </a:moveTo>
                    <a:lnTo>
                      <a:pt x="116" y="76"/>
                    </a:lnTo>
                    <a:lnTo>
                      <a:pt x="82" y="90"/>
                    </a:lnTo>
                    <a:lnTo>
                      <a:pt x="86" y="102"/>
                    </a:lnTo>
                    <a:lnTo>
                      <a:pt x="44" y="102"/>
                    </a:lnTo>
                    <a:lnTo>
                      <a:pt x="20" y="108"/>
                    </a:lnTo>
                    <a:lnTo>
                      <a:pt x="0" y="102"/>
                    </a:lnTo>
                    <a:lnTo>
                      <a:pt x="4" y="86"/>
                    </a:lnTo>
                    <a:lnTo>
                      <a:pt x="16" y="74"/>
                    </a:lnTo>
                    <a:lnTo>
                      <a:pt x="26" y="72"/>
                    </a:lnTo>
                    <a:lnTo>
                      <a:pt x="36" y="72"/>
                    </a:lnTo>
                    <a:lnTo>
                      <a:pt x="60" y="62"/>
                    </a:lnTo>
                    <a:lnTo>
                      <a:pt x="66" y="58"/>
                    </a:lnTo>
                    <a:lnTo>
                      <a:pt x="66" y="52"/>
                    </a:lnTo>
                    <a:lnTo>
                      <a:pt x="78" y="24"/>
                    </a:lnTo>
                    <a:lnTo>
                      <a:pt x="110" y="18"/>
                    </a:lnTo>
                    <a:lnTo>
                      <a:pt x="120" y="2"/>
                    </a:lnTo>
                    <a:lnTo>
                      <a:pt x="138" y="0"/>
                    </a:lnTo>
                    <a:lnTo>
                      <a:pt x="154" y="22"/>
                    </a:lnTo>
                    <a:lnTo>
                      <a:pt x="180" y="12"/>
                    </a:lnTo>
                    <a:lnTo>
                      <a:pt x="204" y="28"/>
                    </a:lnTo>
                    <a:lnTo>
                      <a:pt x="202" y="80"/>
                    </a:lnTo>
                    <a:lnTo>
                      <a:pt x="182" y="80"/>
                    </a:lnTo>
                    <a:lnTo>
                      <a:pt x="170" y="84"/>
                    </a:lnTo>
                    <a:lnTo>
                      <a:pt x="178" y="108"/>
                    </a:lnTo>
                    <a:lnTo>
                      <a:pt x="152" y="128"/>
                    </a:lnTo>
                    <a:lnTo>
                      <a:pt x="140" y="98"/>
                    </a:lnTo>
                    <a:lnTo>
                      <a:pt x="128" y="76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7" name="Gwent"/>
              <p:cNvSpPr>
                <a:spLocks/>
              </p:cNvSpPr>
              <p:nvPr/>
            </p:nvSpPr>
            <p:spPr bwMode="auto">
              <a:xfrm>
                <a:off x="5539571" y="5898272"/>
                <a:ext cx="249991" cy="267707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26" y="110"/>
                  </a:cxn>
                  <a:cxn ang="0">
                    <a:pos x="28" y="138"/>
                  </a:cxn>
                  <a:cxn ang="0">
                    <a:pos x="36" y="164"/>
                  </a:cxn>
                  <a:cxn ang="0">
                    <a:pos x="50" y="170"/>
                  </a:cxn>
                  <a:cxn ang="0">
                    <a:pos x="52" y="180"/>
                  </a:cxn>
                  <a:cxn ang="0">
                    <a:pos x="60" y="194"/>
                  </a:cxn>
                  <a:cxn ang="0">
                    <a:pos x="64" y="192"/>
                  </a:cxn>
                  <a:cxn ang="0">
                    <a:pos x="76" y="182"/>
                  </a:cxn>
                  <a:cxn ang="0">
                    <a:pos x="88" y="174"/>
                  </a:cxn>
                  <a:cxn ang="0">
                    <a:pos x="92" y="176"/>
                  </a:cxn>
                  <a:cxn ang="0">
                    <a:pos x="102" y="182"/>
                  </a:cxn>
                  <a:cxn ang="0">
                    <a:pos x="124" y="176"/>
                  </a:cxn>
                  <a:cxn ang="0">
                    <a:pos x="142" y="168"/>
                  </a:cxn>
                  <a:cxn ang="0">
                    <a:pos x="164" y="156"/>
                  </a:cxn>
                  <a:cxn ang="0">
                    <a:pos x="176" y="142"/>
                  </a:cxn>
                  <a:cxn ang="0">
                    <a:pos x="174" y="68"/>
                  </a:cxn>
                  <a:cxn ang="0">
                    <a:pos x="180" y="54"/>
                  </a:cxn>
                  <a:cxn ang="0">
                    <a:pos x="136" y="24"/>
                  </a:cxn>
                  <a:cxn ang="0">
                    <a:pos x="118" y="8"/>
                  </a:cxn>
                  <a:cxn ang="0">
                    <a:pos x="110" y="8"/>
                  </a:cxn>
                  <a:cxn ang="0">
                    <a:pos x="100" y="20"/>
                  </a:cxn>
                  <a:cxn ang="0">
                    <a:pos x="78" y="0"/>
                  </a:cxn>
                  <a:cxn ang="0">
                    <a:pos x="66" y="12"/>
                  </a:cxn>
                  <a:cxn ang="0">
                    <a:pos x="78" y="42"/>
                  </a:cxn>
                  <a:cxn ang="0">
                    <a:pos x="70" y="66"/>
                  </a:cxn>
                  <a:cxn ang="0">
                    <a:pos x="48" y="78"/>
                  </a:cxn>
                  <a:cxn ang="0">
                    <a:pos x="28" y="72"/>
                  </a:cxn>
                  <a:cxn ang="0">
                    <a:pos x="18" y="62"/>
                  </a:cxn>
                  <a:cxn ang="0">
                    <a:pos x="10" y="60"/>
                  </a:cxn>
                  <a:cxn ang="0">
                    <a:pos x="0" y="72"/>
                  </a:cxn>
                  <a:cxn ang="0">
                    <a:pos x="12" y="88"/>
                  </a:cxn>
                </a:cxnLst>
                <a:rect l="0" t="0" r="r" b="b"/>
                <a:pathLst>
                  <a:path w="180" h="194">
                    <a:moveTo>
                      <a:pt x="12" y="88"/>
                    </a:moveTo>
                    <a:lnTo>
                      <a:pt x="26" y="110"/>
                    </a:lnTo>
                    <a:lnTo>
                      <a:pt x="28" y="138"/>
                    </a:lnTo>
                    <a:lnTo>
                      <a:pt x="36" y="164"/>
                    </a:lnTo>
                    <a:lnTo>
                      <a:pt x="50" y="170"/>
                    </a:lnTo>
                    <a:lnTo>
                      <a:pt x="52" y="180"/>
                    </a:lnTo>
                    <a:lnTo>
                      <a:pt x="60" y="194"/>
                    </a:lnTo>
                    <a:lnTo>
                      <a:pt x="64" y="192"/>
                    </a:lnTo>
                    <a:lnTo>
                      <a:pt x="76" y="182"/>
                    </a:lnTo>
                    <a:lnTo>
                      <a:pt x="88" y="174"/>
                    </a:lnTo>
                    <a:lnTo>
                      <a:pt x="92" y="176"/>
                    </a:lnTo>
                    <a:lnTo>
                      <a:pt x="102" y="182"/>
                    </a:lnTo>
                    <a:lnTo>
                      <a:pt x="124" y="176"/>
                    </a:lnTo>
                    <a:lnTo>
                      <a:pt x="142" y="168"/>
                    </a:lnTo>
                    <a:lnTo>
                      <a:pt x="164" y="156"/>
                    </a:lnTo>
                    <a:lnTo>
                      <a:pt x="176" y="142"/>
                    </a:lnTo>
                    <a:lnTo>
                      <a:pt x="174" y="68"/>
                    </a:lnTo>
                    <a:lnTo>
                      <a:pt x="180" y="54"/>
                    </a:lnTo>
                    <a:lnTo>
                      <a:pt x="136" y="24"/>
                    </a:lnTo>
                    <a:lnTo>
                      <a:pt x="118" y="8"/>
                    </a:lnTo>
                    <a:lnTo>
                      <a:pt x="110" y="8"/>
                    </a:lnTo>
                    <a:lnTo>
                      <a:pt x="100" y="20"/>
                    </a:lnTo>
                    <a:lnTo>
                      <a:pt x="78" y="0"/>
                    </a:lnTo>
                    <a:lnTo>
                      <a:pt x="66" y="12"/>
                    </a:lnTo>
                    <a:lnTo>
                      <a:pt x="78" y="42"/>
                    </a:lnTo>
                    <a:lnTo>
                      <a:pt x="70" y="66"/>
                    </a:lnTo>
                    <a:lnTo>
                      <a:pt x="48" y="78"/>
                    </a:lnTo>
                    <a:lnTo>
                      <a:pt x="28" y="72"/>
                    </a:lnTo>
                    <a:lnTo>
                      <a:pt x="18" y="62"/>
                    </a:lnTo>
                    <a:lnTo>
                      <a:pt x="10" y="60"/>
                    </a:lnTo>
                    <a:lnTo>
                      <a:pt x="0" y="72"/>
                    </a:lnTo>
                    <a:lnTo>
                      <a:pt x="12" y="8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8" name="Mid Glamorgan"/>
              <p:cNvSpPr>
                <a:spLocks/>
              </p:cNvSpPr>
              <p:nvPr/>
            </p:nvSpPr>
            <p:spPr bwMode="auto">
              <a:xfrm>
                <a:off x="5380128" y="5980947"/>
                <a:ext cx="210623" cy="232275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104" y="0"/>
                  </a:cxn>
                  <a:cxn ang="0">
                    <a:pos x="86" y="6"/>
                  </a:cxn>
                  <a:cxn ang="0">
                    <a:pos x="78" y="14"/>
                  </a:cxn>
                  <a:cxn ang="0">
                    <a:pos x="76" y="28"/>
                  </a:cxn>
                  <a:cxn ang="0">
                    <a:pos x="52" y="36"/>
                  </a:cxn>
                  <a:cxn ang="0">
                    <a:pos x="52" y="88"/>
                  </a:cxn>
                  <a:cxn ang="0">
                    <a:pos x="30" y="88"/>
                  </a:cxn>
                  <a:cxn ang="0">
                    <a:pos x="18" y="92"/>
                  </a:cxn>
                  <a:cxn ang="0">
                    <a:pos x="28" y="116"/>
                  </a:cxn>
                  <a:cxn ang="0">
                    <a:pos x="0" y="136"/>
                  </a:cxn>
                  <a:cxn ang="0">
                    <a:pos x="8" y="148"/>
                  </a:cxn>
                  <a:cxn ang="0">
                    <a:pos x="28" y="150"/>
                  </a:cxn>
                  <a:cxn ang="0">
                    <a:pos x="44" y="168"/>
                  </a:cxn>
                  <a:cxn ang="0">
                    <a:pos x="60" y="138"/>
                  </a:cxn>
                  <a:cxn ang="0">
                    <a:pos x="86" y="132"/>
                  </a:cxn>
                  <a:cxn ang="0">
                    <a:pos x="114" y="134"/>
                  </a:cxn>
                  <a:cxn ang="0">
                    <a:pos x="140" y="120"/>
                  </a:cxn>
                  <a:cxn ang="0">
                    <a:pos x="150" y="108"/>
                  </a:cxn>
                  <a:cxn ang="0">
                    <a:pos x="152" y="102"/>
                  </a:cxn>
                  <a:cxn ang="0">
                    <a:pos x="148" y="92"/>
                  </a:cxn>
                  <a:cxn ang="0">
                    <a:pos x="142" y="78"/>
                  </a:cxn>
                  <a:cxn ang="0">
                    <a:pos x="142" y="50"/>
                  </a:cxn>
                  <a:cxn ang="0">
                    <a:pos x="124" y="24"/>
                  </a:cxn>
                  <a:cxn ang="0">
                    <a:pos x="114" y="12"/>
                  </a:cxn>
                </a:cxnLst>
                <a:rect l="0" t="0" r="r" b="b"/>
                <a:pathLst>
                  <a:path w="152" h="168">
                    <a:moveTo>
                      <a:pt x="114" y="12"/>
                    </a:moveTo>
                    <a:lnTo>
                      <a:pt x="104" y="0"/>
                    </a:lnTo>
                    <a:lnTo>
                      <a:pt x="86" y="6"/>
                    </a:lnTo>
                    <a:lnTo>
                      <a:pt x="78" y="14"/>
                    </a:lnTo>
                    <a:lnTo>
                      <a:pt x="76" y="28"/>
                    </a:lnTo>
                    <a:lnTo>
                      <a:pt x="52" y="36"/>
                    </a:lnTo>
                    <a:lnTo>
                      <a:pt x="52" y="88"/>
                    </a:lnTo>
                    <a:lnTo>
                      <a:pt x="30" y="88"/>
                    </a:lnTo>
                    <a:lnTo>
                      <a:pt x="18" y="92"/>
                    </a:lnTo>
                    <a:lnTo>
                      <a:pt x="28" y="116"/>
                    </a:lnTo>
                    <a:lnTo>
                      <a:pt x="0" y="136"/>
                    </a:lnTo>
                    <a:lnTo>
                      <a:pt x="8" y="148"/>
                    </a:lnTo>
                    <a:lnTo>
                      <a:pt x="28" y="150"/>
                    </a:lnTo>
                    <a:lnTo>
                      <a:pt x="44" y="168"/>
                    </a:lnTo>
                    <a:lnTo>
                      <a:pt x="60" y="138"/>
                    </a:lnTo>
                    <a:lnTo>
                      <a:pt x="86" y="132"/>
                    </a:lnTo>
                    <a:lnTo>
                      <a:pt x="114" y="134"/>
                    </a:lnTo>
                    <a:lnTo>
                      <a:pt x="140" y="120"/>
                    </a:lnTo>
                    <a:lnTo>
                      <a:pt x="150" y="108"/>
                    </a:lnTo>
                    <a:lnTo>
                      <a:pt x="152" y="102"/>
                    </a:lnTo>
                    <a:lnTo>
                      <a:pt x="148" y="92"/>
                    </a:lnTo>
                    <a:lnTo>
                      <a:pt x="142" y="78"/>
                    </a:lnTo>
                    <a:lnTo>
                      <a:pt x="142" y="50"/>
                    </a:lnTo>
                    <a:lnTo>
                      <a:pt x="124" y="24"/>
                    </a:lnTo>
                    <a:lnTo>
                      <a:pt x="114" y="1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9" name="South Glamorgan"/>
              <p:cNvSpPr>
                <a:spLocks/>
              </p:cNvSpPr>
              <p:nvPr/>
            </p:nvSpPr>
            <p:spPr bwMode="auto">
              <a:xfrm>
                <a:off x="5441149" y="6120706"/>
                <a:ext cx="183064" cy="116138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16" y="36"/>
                  </a:cxn>
                  <a:cxn ang="0">
                    <a:pos x="42" y="30"/>
                  </a:cxn>
                  <a:cxn ang="0">
                    <a:pos x="72" y="32"/>
                  </a:cxn>
                  <a:cxn ang="0">
                    <a:pos x="96" y="18"/>
                  </a:cxn>
                  <a:cxn ang="0">
                    <a:pos x="106" y="6"/>
                  </a:cxn>
                  <a:cxn ang="0">
                    <a:pos x="108" y="0"/>
                  </a:cxn>
                  <a:cxn ang="0">
                    <a:pos x="122" y="8"/>
                  </a:cxn>
                  <a:cxn ang="0">
                    <a:pos x="124" y="18"/>
                  </a:cxn>
                  <a:cxn ang="0">
                    <a:pos x="132" y="32"/>
                  </a:cxn>
                  <a:cxn ang="0">
                    <a:pos x="126" y="40"/>
                  </a:cxn>
                  <a:cxn ang="0">
                    <a:pos x="120" y="52"/>
                  </a:cxn>
                  <a:cxn ang="0">
                    <a:pos x="114" y="54"/>
                  </a:cxn>
                  <a:cxn ang="0">
                    <a:pos x="108" y="60"/>
                  </a:cxn>
                  <a:cxn ang="0">
                    <a:pos x="108" y="76"/>
                  </a:cxn>
                  <a:cxn ang="0">
                    <a:pos x="80" y="84"/>
                  </a:cxn>
                  <a:cxn ang="0">
                    <a:pos x="44" y="84"/>
                  </a:cxn>
                  <a:cxn ang="0">
                    <a:pos x="18" y="76"/>
                  </a:cxn>
                  <a:cxn ang="0">
                    <a:pos x="0" y="66"/>
                  </a:cxn>
                </a:cxnLst>
                <a:rect l="0" t="0" r="r" b="b"/>
                <a:pathLst>
                  <a:path w="132" h="84">
                    <a:moveTo>
                      <a:pt x="0" y="66"/>
                    </a:moveTo>
                    <a:lnTo>
                      <a:pt x="16" y="36"/>
                    </a:lnTo>
                    <a:lnTo>
                      <a:pt x="42" y="30"/>
                    </a:lnTo>
                    <a:lnTo>
                      <a:pt x="72" y="32"/>
                    </a:lnTo>
                    <a:lnTo>
                      <a:pt x="96" y="18"/>
                    </a:lnTo>
                    <a:lnTo>
                      <a:pt x="106" y="6"/>
                    </a:lnTo>
                    <a:lnTo>
                      <a:pt x="108" y="0"/>
                    </a:lnTo>
                    <a:lnTo>
                      <a:pt x="122" y="8"/>
                    </a:lnTo>
                    <a:lnTo>
                      <a:pt x="124" y="18"/>
                    </a:lnTo>
                    <a:lnTo>
                      <a:pt x="132" y="32"/>
                    </a:lnTo>
                    <a:lnTo>
                      <a:pt x="126" y="40"/>
                    </a:lnTo>
                    <a:lnTo>
                      <a:pt x="120" y="52"/>
                    </a:lnTo>
                    <a:lnTo>
                      <a:pt x="114" y="54"/>
                    </a:lnTo>
                    <a:lnTo>
                      <a:pt x="108" y="60"/>
                    </a:lnTo>
                    <a:lnTo>
                      <a:pt x="108" y="76"/>
                    </a:lnTo>
                    <a:lnTo>
                      <a:pt x="80" y="84"/>
                    </a:lnTo>
                    <a:lnTo>
                      <a:pt x="44" y="84"/>
                    </a:lnTo>
                    <a:lnTo>
                      <a:pt x="18" y="7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0" name="Anglesey"/>
              <p:cNvSpPr>
                <a:spLocks/>
              </p:cNvSpPr>
              <p:nvPr/>
            </p:nvSpPr>
            <p:spPr bwMode="auto">
              <a:xfrm>
                <a:off x="5086831" y="5002634"/>
                <a:ext cx="185033" cy="177159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39" y="0"/>
                  </a:cxn>
                  <a:cxn ang="0">
                    <a:pos x="73" y="14"/>
                  </a:cxn>
                  <a:cxn ang="0">
                    <a:pos x="85" y="40"/>
                  </a:cxn>
                  <a:cxn ang="0">
                    <a:pos x="95" y="60"/>
                  </a:cxn>
                  <a:cxn ang="0">
                    <a:pos x="121" y="56"/>
                  </a:cxn>
                  <a:cxn ang="0">
                    <a:pos x="133" y="58"/>
                  </a:cxn>
                  <a:cxn ang="0">
                    <a:pos x="127" y="74"/>
                  </a:cxn>
                  <a:cxn ang="0">
                    <a:pos x="101" y="84"/>
                  </a:cxn>
                  <a:cxn ang="0">
                    <a:pos x="85" y="98"/>
                  </a:cxn>
                  <a:cxn ang="0">
                    <a:pos x="69" y="110"/>
                  </a:cxn>
                  <a:cxn ang="0">
                    <a:pos x="43" y="128"/>
                  </a:cxn>
                  <a:cxn ang="0">
                    <a:pos x="47" y="110"/>
                  </a:cxn>
                  <a:cxn ang="0">
                    <a:pos x="37" y="106"/>
                  </a:cxn>
                  <a:cxn ang="0">
                    <a:pos x="22" y="108"/>
                  </a:cxn>
                  <a:cxn ang="0">
                    <a:pos x="8" y="74"/>
                  </a:cxn>
                  <a:cxn ang="0">
                    <a:pos x="0" y="44"/>
                  </a:cxn>
                  <a:cxn ang="0">
                    <a:pos x="0" y="20"/>
                  </a:cxn>
                  <a:cxn ang="0">
                    <a:pos x="6" y="8"/>
                  </a:cxn>
                </a:cxnLst>
                <a:rect l="0" t="0" r="r" b="b"/>
                <a:pathLst>
                  <a:path w="133" h="128">
                    <a:moveTo>
                      <a:pt x="6" y="8"/>
                    </a:moveTo>
                    <a:lnTo>
                      <a:pt x="39" y="0"/>
                    </a:lnTo>
                    <a:lnTo>
                      <a:pt x="73" y="14"/>
                    </a:lnTo>
                    <a:lnTo>
                      <a:pt x="85" y="40"/>
                    </a:lnTo>
                    <a:lnTo>
                      <a:pt x="95" y="60"/>
                    </a:lnTo>
                    <a:lnTo>
                      <a:pt x="121" y="56"/>
                    </a:lnTo>
                    <a:lnTo>
                      <a:pt x="133" y="58"/>
                    </a:lnTo>
                    <a:lnTo>
                      <a:pt x="127" y="74"/>
                    </a:lnTo>
                    <a:lnTo>
                      <a:pt x="101" y="84"/>
                    </a:lnTo>
                    <a:lnTo>
                      <a:pt x="85" y="98"/>
                    </a:lnTo>
                    <a:lnTo>
                      <a:pt x="69" y="110"/>
                    </a:lnTo>
                    <a:lnTo>
                      <a:pt x="43" y="128"/>
                    </a:lnTo>
                    <a:lnTo>
                      <a:pt x="47" y="110"/>
                    </a:lnTo>
                    <a:lnTo>
                      <a:pt x="37" y="106"/>
                    </a:lnTo>
                    <a:lnTo>
                      <a:pt x="22" y="108"/>
                    </a:lnTo>
                    <a:lnTo>
                      <a:pt x="8" y="74"/>
                    </a:lnTo>
                    <a:lnTo>
                      <a:pt x="0" y="44"/>
                    </a:lnTo>
                    <a:lnTo>
                      <a:pt x="0" y="20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1" name="Holyhead"/>
              <p:cNvSpPr>
                <a:spLocks/>
              </p:cNvSpPr>
              <p:nvPr/>
            </p:nvSpPr>
            <p:spPr bwMode="auto">
              <a:xfrm>
                <a:off x="5049431" y="5059719"/>
                <a:ext cx="27558" cy="452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4"/>
                  </a:cxn>
                  <a:cxn ang="0">
                    <a:pos x="20" y="32"/>
                  </a:cxn>
                  <a:cxn ang="0">
                    <a:pos x="0" y="18"/>
                  </a:cxn>
                  <a:cxn ang="0">
                    <a:pos x="0" y="0"/>
                  </a:cxn>
                </a:cxnLst>
                <a:rect l="0" t="0" r="r" b="b"/>
                <a:pathLst>
                  <a:path w="20" h="32">
                    <a:moveTo>
                      <a:pt x="0" y="0"/>
                    </a:moveTo>
                    <a:lnTo>
                      <a:pt x="20" y="4"/>
                    </a:lnTo>
                    <a:lnTo>
                      <a:pt x="20" y="32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28" name="Scotland"/>
            <p:cNvGrpSpPr/>
            <p:nvPr/>
          </p:nvGrpSpPr>
          <p:grpSpPr>
            <a:xfrm>
              <a:off x="4130172" y="1841328"/>
              <a:ext cx="1907413" cy="2431017"/>
              <a:chOff x="4130172" y="1841328"/>
              <a:chExt cx="1907413" cy="2431017"/>
            </a:xfrm>
            <a:grpFill/>
          </p:grpSpPr>
          <p:sp>
            <p:nvSpPr>
              <p:cNvPr id="79" name="Tiree"/>
              <p:cNvSpPr>
                <a:spLocks/>
              </p:cNvSpPr>
              <p:nvPr/>
            </p:nvSpPr>
            <p:spPr bwMode="auto">
              <a:xfrm>
                <a:off x="4315205" y="3077505"/>
                <a:ext cx="78737" cy="7480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2" y="8"/>
                  </a:cxn>
                  <a:cxn ang="0">
                    <a:pos x="52" y="0"/>
                  </a:cxn>
                  <a:cxn ang="0">
                    <a:pos x="56" y="10"/>
                  </a:cxn>
                  <a:cxn ang="0">
                    <a:pos x="46" y="24"/>
                  </a:cxn>
                  <a:cxn ang="0">
                    <a:pos x="34" y="26"/>
                  </a:cxn>
                  <a:cxn ang="0">
                    <a:pos x="26" y="28"/>
                  </a:cxn>
                  <a:cxn ang="0">
                    <a:pos x="24" y="32"/>
                  </a:cxn>
                  <a:cxn ang="0">
                    <a:pos x="20" y="44"/>
                  </a:cxn>
                  <a:cxn ang="0">
                    <a:pos x="16" y="54"/>
                  </a:cxn>
                  <a:cxn ang="0">
                    <a:pos x="0" y="42"/>
                  </a:cxn>
                  <a:cxn ang="0">
                    <a:pos x="0" y="18"/>
                  </a:cxn>
                </a:cxnLst>
                <a:rect l="0" t="0" r="r" b="b"/>
                <a:pathLst>
                  <a:path w="56" h="54">
                    <a:moveTo>
                      <a:pt x="0" y="18"/>
                    </a:moveTo>
                    <a:lnTo>
                      <a:pt x="32" y="8"/>
                    </a:lnTo>
                    <a:lnTo>
                      <a:pt x="52" y="0"/>
                    </a:lnTo>
                    <a:lnTo>
                      <a:pt x="56" y="10"/>
                    </a:lnTo>
                    <a:lnTo>
                      <a:pt x="46" y="24"/>
                    </a:lnTo>
                    <a:lnTo>
                      <a:pt x="34" y="26"/>
                    </a:lnTo>
                    <a:lnTo>
                      <a:pt x="26" y="28"/>
                    </a:lnTo>
                    <a:lnTo>
                      <a:pt x="24" y="32"/>
                    </a:lnTo>
                    <a:lnTo>
                      <a:pt x="20" y="44"/>
                    </a:lnTo>
                    <a:lnTo>
                      <a:pt x="16" y="54"/>
                    </a:lnTo>
                    <a:lnTo>
                      <a:pt x="0" y="42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0" name="Borders"/>
              <p:cNvSpPr>
                <a:spLocks/>
              </p:cNvSpPr>
              <p:nvPr/>
            </p:nvSpPr>
            <p:spPr bwMode="auto">
              <a:xfrm>
                <a:off x="5464771" y="3492845"/>
                <a:ext cx="507856" cy="499982"/>
              </a:xfrm>
              <a:custGeom>
                <a:avLst/>
                <a:gdLst/>
                <a:ahLst/>
                <a:cxnLst>
                  <a:cxn ang="0">
                    <a:pos x="366" y="60"/>
                  </a:cxn>
                  <a:cxn ang="0">
                    <a:pos x="328" y="102"/>
                  </a:cxn>
                  <a:cxn ang="0">
                    <a:pos x="312" y="116"/>
                  </a:cxn>
                  <a:cxn ang="0">
                    <a:pos x="314" y="146"/>
                  </a:cxn>
                  <a:cxn ang="0">
                    <a:pos x="340" y="190"/>
                  </a:cxn>
                  <a:cxn ang="0">
                    <a:pos x="336" y="210"/>
                  </a:cxn>
                  <a:cxn ang="0">
                    <a:pos x="294" y="250"/>
                  </a:cxn>
                  <a:cxn ang="0">
                    <a:pos x="272" y="256"/>
                  </a:cxn>
                  <a:cxn ang="0">
                    <a:pos x="232" y="296"/>
                  </a:cxn>
                  <a:cxn ang="0">
                    <a:pos x="206" y="340"/>
                  </a:cxn>
                  <a:cxn ang="0">
                    <a:pos x="170" y="362"/>
                  </a:cxn>
                  <a:cxn ang="0">
                    <a:pos x="164" y="352"/>
                  </a:cxn>
                  <a:cxn ang="0">
                    <a:pos x="158" y="338"/>
                  </a:cxn>
                  <a:cxn ang="0">
                    <a:pos x="160" y="306"/>
                  </a:cxn>
                  <a:cxn ang="0">
                    <a:pos x="156" y="284"/>
                  </a:cxn>
                  <a:cxn ang="0">
                    <a:pos x="140" y="284"/>
                  </a:cxn>
                  <a:cxn ang="0">
                    <a:pos x="122" y="290"/>
                  </a:cxn>
                  <a:cxn ang="0">
                    <a:pos x="114" y="276"/>
                  </a:cxn>
                  <a:cxn ang="0">
                    <a:pos x="110" y="262"/>
                  </a:cxn>
                  <a:cxn ang="0">
                    <a:pos x="88" y="248"/>
                  </a:cxn>
                  <a:cxn ang="0">
                    <a:pos x="62" y="256"/>
                  </a:cxn>
                  <a:cxn ang="0">
                    <a:pos x="52" y="248"/>
                  </a:cxn>
                  <a:cxn ang="0">
                    <a:pos x="66" y="230"/>
                  </a:cxn>
                  <a:cxn ang="0">
                    <a:pos x="44" y="222"/>
                  </a:cxn>
                  <a:cxn ang="0">
                    <a:pos x="28" y="230"/>
                  </a:cxn>
                  <a:cxn ang="0">
                    <a:pos x="2" y="222"/>
                  </a:cxn>
                  <a:cxn ang="0">
                    <a:pos x="10" y="180"/>
                  </a:cxn>
                  <a:cxn ang="0">
                    <a:pos x="0" y="156"/>
                  </a:cxn>
                  <a:cxn ang="0">
                    <a:pos x="34" y="118"/>
                  </a:cxn>
                  <a:cxn ang="0">
                    <a:pos x="18" y="76"/>
                  </a:cxn>
                  <a:cxn ang="0">
                    <a:pos x="44" y="50"/>
                  </a:cxn>
                  <a:cxn ang="0">
                    <a:pos x="60" y="64"/>
                  </a:cxn>
                  <a:cxn ang="0">
                    <a:pos x="90" y="66"/>
                  </a:cxn>
                  <a:cxn ang="0">
                    <a:pos x="110" y="88"/>
                  </a:cxn>
                  <a:cxn ang="0">
                    <a:pos x="144" y="56"/>
                  </a:cxn>
                  <a:cxn ang="0">
                    <a:pos x="172" y="56"/>
                  </a:cxn>
                  <a:cxn ang="0">
                    <a:pos x="202" y="42"/>
                  </a:cxn>
                  <a:cxn ang="0">
                    <a:pos x="244" y="36"/>
                  </a:cxn>
                  <a:cxn ang="0">
                    <a:pos x="280" y="22"/>
                  </a:cxn>
                  <a:cxn ang="0">
                    <a:pos x="288" y="0"/>
                  </a:cxn>
                  <a:cxn ang="0">
                    <a:pos x="302" y="4"/>
                  </a:cxn>
                  <a:cxn ang="0">
                    <a:pos x="314" y="8"/>
                  </a:cxn>
                  <a:cxn ang="0">
                    <a:pos x="328" y="10"/>
                  </a:cxn>
                  <a:cxn ang="0">
                    <a:pos x="336" y="16"/>
                  </a:cxn>
                  <a:cxn ang="0">
                    <a:pos x="338" y="24"/>
                  </a:cxn>
                  <a:cxn ang="0">
                    <a:pos x="350" y="32"/>
                  </a:cxn>
                  <a:cxn ang="0">
                    <a:pos x="360" y="42"/>
                  </a:cxn>
                  <a:cxn ang="0">
                    <a:pos x="366" y="60"/>
                  </a:cxn>
                </a:cxnLst>
                <a:rect l="0" t="0" r="r" b="b"/>
                <a:pathLst>
                  <a:path w="366" h="362">
                    <a:moveTo>
                      <a:pt x="366" y="60"/>
                    </a:moveTo>
                    <a:lnTo>
                      <a:pt x="328" y="102"/>
                    </a:lnTo>
                    <a:lnTo>
                      <a:pt x="312" y="116"/>
                    </a:lnTo>
                    <a:lnTo>
                      <a:pt x="314" y="146"/>
                    </a:lnTo>
                    <a:lnTo>
                      <a:pt x="340" y="190"/>
                    </a:lnTo>
                    <a:lnTo>
                      <a:pt x="336" y="210"/>
                    </a:lnTo>
                    <a:lnTo>
                      <a:pt x="294" y="250"/>
                    </a:lnTo>
                    <a:lnTo>
                      <a:pt x="272" y="256"/>
                    </a:lnTo>
                    <a:lnTo>
                      <a:pt x="232" y="296"/>
                    </a:lnTo>
                    <a:lnTo>
                      <a:pt x="206" y="340"/>
                    </a:lnTo>
                    <a:lnTo>
                      <a:pt x="170" y="362"/>
                    </a:lnTo>
                    <a:lnTo>
                      <a:pt x="164" y="352"/>
                    </a:lnTo>
                    <a:lnTo>
                      <a:pt x="158" y="338"/>
                    </a:lnTo>
                    <a:lnTo>
                      <a:pt x="160" y="306"/>
                    </a:lnTo>
                    <a:lnTo>
                      <a:pt x="156" y="284"/>
                    </a:lnTo>
                    <a:lnTo>
                      <a:pt x="140" y="284"/>
                    </a:lnTo>
                    <a:lnTo>
                      <a:pt x="122" y="290"/>
                    </a:lnTo>
                    <a:lnTo>
                      <a:pt x="114" y="276"/>
                    </a:lnTo>
                    <a:lnTo>
                      <a:pt x="110" y="262"/>
                    </a:lnTo>
                    <a:lnTo>
                      <a:pt x="88" y="248"/>
                    </a:lnTo>
                    <a:lnTo>
                      <a:pt x="62" y="256"/>
                    </a:lnTo>
                    <a:lnTo>
                      <a:pt x="52" y="248"/>
                    </a:lnTo>
                    <a:lnTo>
                      <a:pt x="66" y="230"/>
                    </a:lnTo>
                    <a:lnTo>
                      <a:pt x="44" y="222"/>
                    </a:lnTo>
                    <a:lnTo>
                      <a:pt x="28" y="230"/>
                    </a:lnTo>
                    <a:lnTo>
                      <a:pt x="2" y="222"/>
                    </a:lnTo>
                    <a:lnTo>
                      <a:pt x="10" y="180"/>
                    </a:lnTo>
                    <a:lnTo>
                      <a:pt x="0" y="156"/>
                    </a:lnTo>
                    <a:lnTo>
                      <a:pt x="34" y="118"/>
                    </a:lnTo>
                    <a:lnTo>
                      <a:pt x="18" y="76"/>
                    </a:lnTo>
                    <a:lnTo>
                      <a:pt x="44" y="50"/>
                    </a:lnTo>
                    <a:lnTo>
                      <a:pt x="60" y="64"/>
                    </a:lnTo>
                    <a:lnTo>
                      <a:pt x="90" y="66"/>
                    </a:lnTo>
                    <a:lnTo>
                      <a:pt x="110" y="88"/>
                    </a:lnTo>
                    <a:lnTo>
                      <a:pt x="144" y="56"/>
                    </a:lnTo>
                    <a:lnTo>
                      <a:pt x="172" y="56"/>
                    </a:lnTo>
                    <a:lnTo>
                      <a:pt x="202" y="42"/>
                    </a:lnTo>
                    <a:lnTo>
                      <a:pt x="244" y="36"/>
                    </a:lnTo>
                    <a:lnTo>
                      <a:pt x="280" y="22"/>
                    </a:lnTo>
                    <a:lnTo>
                      <a:pt x="288" y="0"/>
                    </a:lnTo>
                    <a:lnTo>
                      <a:pt x="302" y="4"/>
                    </a:lnTo>
                    <a:lnTo>
                      <a:pt x="314" y="8"/>
                    </a:lnTo>
                    <a:lnTo>
                      <a:pt x="328" y="10"/>
                    </a:lnTo>
                    <a:lnTo>
                      <a:pt x="336" y="16"/>
                    </a:lnTo>
                    <a:lnTo>
                      <a:pt x="338" y="24"/>
                    </a:lnTo>
                    <a:lnTo>
                      <a:pt x="350" y="32"/>
                    </a:lnTo>
                    <a:lnTo>
                      <a:pt x="360" y="42"/>
                    </a:lnTo>
                    <a:lnTo>
                      <a:pt x="366" y="6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1" name="Dumfries and Galloway"/>
              <p:cNvSpPr>
                <a:spLocks/>
              </p:cNvSpPr>
              <p:nvPr/>
            </p:nvSpPr>
            <p:spPr bwMode="auto">
              <a:xfrm>
                <a:off x="4891956" y="3780236"/>
                <a:ext cx="809027" cy="492109"/>
              </a:xfrm>
              <a:custGeom>
                <a:avLst/>
                <a:gdLst/>
                <a:ahLst/>
                <a:cxnLst>
                  <a:cxn ang="0">
                    <a:pos x="575" y="164"/>
                  </a:cxn>
                  <a:cxn ang="0">
                    <a:pos x="533" y="210"/>
                  </a:cxn>
                  <a:cxn ang="0">
                    <a:pos x="479" y="212"/>
                  </a:cxn>
                  <a:cxn ang="0">
                    <a:pos x="403" y="216"/>
                  </a:cxn>
                  <a:cxn ang="0">
                    <a:pos x="397" y="258"/>
                  </a:cxn>
                  <a:cxn ang="0">
                    <a:pos x="333" y="262"/>
                  </a:cxn>
                  <a:cxn ang="0">
                    <a:pos x="299" y="304"/>
                  </a:cxn>
                  <a:cxn ang="0">
                    <a:pos x="251" y="288"/>
                  </a:cxn>
                  <a:cxn ang="0">
                    <a:pos x="217" y="270"/>
                  </a:cxn>
                  <a:cxn ang="0">
                    <a:pos x="193" y="236"/>
                  </a:cxn>
                  <a:cxn ang="0">
                    <a:pos x="191" y="240"/>
                  </a:cxn>
                  <a:cxn ang="0">
                    <a:pos x="197" y="272"/>
                  </a:cxn>
                  <a:cxn ang="0">
                    <a:pos x="211" y="332"/>
                  </a:cxn>
                  <a:cxn ang="0">
                    <a:pos x="170" y="332"/>
                  </a:cxn>
                  <a:cxn ang="0">
                    <a:pos x="126" y="276"/>
                  </a:cxn>
                  <a:cxn ang="0">
                    <a:pos x="94" y="260"/>
                  </a:cxn>
                  <a:cxn ang="0">
                    <a:pos x="64" y="292"/>
                  </a:cxn>
                  <a:cxn ang="0">
                    <a:pos x="78" y="336"/>
                  </a:cxn>
                  <a:cxn ang="0">
                    <a:pos x="60" y="357"/>
                  </a:cxn>
                  <a:cxn ang="0">
                    <a:pos x="40" y="292"/>
                  </a:cxn>
                  <a:cxn ang="0">
                    <a:pos x="4" y="256"/>
                  </a:cxn>
                  <a:cxn ang="0">
                    <a:pos x="8" y="192"/>
                  </a:cxn>
                  <a:cxn ang="0">
                    <a:pos x="24" y="208"/>
                  </a:cxn>
                  <a:cxn ang="0">
                    <a:pos x="44" y="240"/>
                  </a:cxn>
                  <a:cxn ang="0">
                    <a:pos x="36" y="194"/>
                  </a:cxn>
                  <a:cxn ang="0">
                    <a:pos x="94" y="178"/>
                  </a:cxn>
                  <a:cxn ang="0">
                    <a:pos x="140" y="140"/>
                  </a:cxn>
                  <a:cxn ang="0">
                    <a:pos x="191" y="126"/>
                  </a:cxn>
                  <a:cxn ang="0">
                    <a:pos x="225" y="66"/>
                  </a:cxn>
                  <a:cxn ang="0">
                    <a:pos x="271" y="60"/>
                  </a:cxn>
                  <a:cxn ang="0">
                    <a:pos x="309" y="0"/>
                  </a:cxn>
                  <a:cxn ang="0">
                    <a:pos x="349" y="30"/>
                  </a:cxn>
                  <a:cxn ang="0">
                    <a:pos x="375" y="46"/>
                  </a:cxn>
                  <a:cxn ang="0">
                    <a:pos x="393" y="60"/>
                  </a:cxn>
                  <a:cxn ang="0">
                    <a:pos x="443" y="22"/>
                  </a:cxn>
                  <a:cxn ang="0">
                    <a:pos x="479" y="24"/>
                  </a:cxn>
                  <a:cxn ang="0">
                    <a:pos x="477" y="48"/>
                  </a:cxn>
                  <a:cxn ang="0">
                    <a:pos x="525" y="54"/>
                  </a:cxn>
                  <a:cxn ang="0">
                    <a:pos x="539" y="82"/>
                  </a:cxn>
                  <a:cxn ang="0">
                    <a:pos x="571" y="76"/>
                  </a:cxn>
                  <a:cxn ang="0">
                    <a:pos x="575" y="134"/>
                  </a:cxn>
                </a:cxnLst>
                <a:rect l="0" t="0" r="r" b="b"/>
                <a:pathLst>
                  <a:path w="585" h="357">
                    <a:moveTo>
                      <a:pt x="585" y="156"/>
                    </a:moveTo>
                    <a:lnTo>
                      <a:pt x="575" y="164"/>
                    </a:lnTo>
                    <a:lnTo>
                      <a:pt x="545" y="184"/>
                    </a:lnTo>
                    <a:lnTo>
                      <a:pt x="533" y="210"/>
                    </a:lnTo>
                    <a:lnTo>
                      <a:pt x="495" y="214"/>
                    </a:lnTo>
                    <a:lnTo>
                      <a:pt x="479" y="212"/>
                    </a:lnTo>
                    <a:lnTo>
                      <a:pt x="413" y="212"/>
                    </a:lnTo>
                    <a:lnTo>
                      <a:pt x="403" y="216"/>
                    </a:lnTo>
                    <a:lnTo>
                      <a:pt x="405" y="250"/>
                    </a:lnTo>
                    <a:lnTo>
                      <a:pt x="397" y="258"/>
                    </a:lnTo>
                    <a:lnTo>
                      <a:pt x="357" y="260"/>
                    </a:lnTo>
                    <a:lnTo>
                      <a:pt x="333" y="262"/>
                    </a:lnTo>
                    <a:lnTo>
                      <a:pt x="333" y="280"/>
                    </a:lnTo>
                    <a:lnTo>
                      <a:pt x="299" y="304"/>
                    </a:lnTo>
                    <a:lnTo>
                      <a:pt x="267" y="304"/>
                    </a:lnTo>
                    <a:lnTo>
                      <a:pt x="251" y="288"/>
                    </a:lnTo>
                    <a:lnTo>
                      <a:pt x="239" y="270"/>
                    </a:lnTo>
                    <a:lnTo>
                      <a:pt x="217" y="270"/>
                    </a:lnTo>
                    <a:lnTo>
                      <a:pt x="197" y="236"/>
                    </a:lnTo>
                    <a:lnTo>
                      <a:pt x="193" y="236"/>
                    </a:lnTo>
                    <a:lnTo>
                      <a:pt x="191" y="238"/>
                    </a:lnTo>
                    <a:lnTo>
                      <a:pt x="191" y="240"/>
                    </a:lnTo>
                    <a:lnTo>
                      <a:pt x="193" y="254"/>
                    </a:lnTo>
                    <a:lnTo>
                      <a:pt x="197" y="272"/>
                    </a:lnTo>
                    <a:lnTo>
                      <a:pt x="207" y="282"/>
                    </a:lnTo>
                    <a:lnTo>
                      <a:pt x="211" y="332"/>
                    </a:lnTo>
                    <a:lnTo>
                      <a:pt x="199" y="343"/>
                    </a:lnTo>
                    <a:lnTo>
                      <a:pt x="170" y="332"/>
                    </a:lnTo>
                    <a:lnTo>
                      <a:pt x="144" y="296"/>
                    </a:lnTo>
                    <a:lnTo>
                      <a:pt x="126" y="276"/>
                    </a:lnTo>
                    <a:lnTo>
                      <a:pt x="110" y="262"/>
                    </a:lnTo>
                    <a:lnTo>
                      <a:pt x="94" y="260"/>
                    </a:lnTo>
                    <a:lnTo>
                      <a:pt x="72" y="264"/>
                    </a:lnTo>
                    <a:lnTo>
                      <a:pt x="64" y="292"/>
                    </a:lnTo>
                    <a:lnTo>
                      <a:pt x="72" y="318"/>
                    </a:lnTo>
                    <a:lnTo>
                      <a:pt x="78" y="336"/>
                    </a:lnTo>
                    <a:lnTo>
                      <a:pt x="94" y="357"/>
                    </a:lnTo>
                    <a:lnTo>
                      <a:pt x="60" y="357"/>
                    </a:lnTo>
                    <a:lnTo>
                      <a:pt x="60" y="330"/>
                    </a:lnTo>
                    <a:lnTo>
                      <a:pt x="40" y="292"/>
                    </a:lnTo>
                    <a:lnTo>
                      <a:pt x="26" y="274"/>
                    </a:lnTo>
                    <a:lnTo>
                      <a:pt x="4" y="256"/>
                    </a:lnTo>
                    <a:lnTo>
                      <a:pt x="0" y="204"/>
                    </a:lnTo>
                    <a:lnTo>
                      <a:pt x="8" y="192"/>
                    </a:lnTo>
                    <a:lnTo>
                      <a:pt x="22" y="194"/>
                    </a:lnTo>
                    <a:lnTo>
                      <a:pt x="24" y="208"/>
                    </a:lnTo>
                    <a:lnTo>
                      <a:pt x="30" y="228"/>
                    </a:lnTo>
                    <a:lnTo>
                      <a:pt x="44" y="240"/>
                    </a:lnTo>
                    <a:lnTo>
                      <a:pt x="46" y="214"/>
                    </a:lnTo>
                    <a:lnTo>
                      <a:pt x="36" y="194"/>
                    </a:lnTo>
                    <a:lnTo>
                      <a:pt x="66" y="194"/>
                    </a:lnTo>
                    <a:lnTo>
                      <a:pt x="94" y="178"/>
                    </a:lnTo>
                    <a:lnTo>
                      <a:pt x="134" y="176"/>
                    </a:lnTo>
                    <a:lnTo>
                      <a:pt x="140" y="140"/>
                    </a:lnTo>
                    <a:lnTo>
                      <a:pt x="168" y="126"/>
                    </a:lnTo>
                    <a:lnTo>
                      <a:pt x="191" y="126"/>
                    </a:lnTo>
                    <a:lnTo>
                      <a:pt x="217" y="94"/>
                    </a:lnTo>
                    <a:lnTo>
                      <a:pt x="225" y="66"/>
                    </a:lnTo>
                    <a:lnTo>
                      <a:pt x="255" y="50"/>
                    </a:lnTo>
                    <a:lnTo>
                      <a:pt x="271" y="60"/>
                    </a:lnTo>
                    <a:lnTo>
                      <a:pt x="283" y="22"/>
                    </a:lnTo>
                    <a:lnTo>
                      <a:pt x="309" y="0"/>
                    </a:lnTo>
                    <a:lnTo>
                      <a:pt x="333" y="10"/>
                    </a:lnTo>
                    <a:lnTo>
                      <a:pt x="349" y="30"/>
                    </a:lnTo>
                    <a:lnTo>
                      <a:pt x="355" y="42"/>
                    </a:lnTo>
                    <a:lnTo>
                      <a:pt x="375" y="46"/>
                    </a:lnTo>
                    <a:lnTo>
                      <a:pt x="381" y="64"/>
                    </a:lnTo>
                    <a:lnTo>
                      <a:pt x="393" y="60"/>
                    </a:lnTo>
                    <a:lnTo>
                      <a:pt x="417" y="14"/>
                    </a:lnTo>
                    <a:lnTo>
                      <a:pt x="443" y="22"/>
                    </a:lnTo>
                    <a:lnTo>
                      <a:pt x="461" y="14"/>
                    </a:lnTo>
                    <a:lnTo>
                      <a:pt x="479" y="24"/>
                    </a:lnTo>
                    <a:lnTo>
                      <a:pt x="467" y="38"/>
                    </a:lnTo>
                    <a:lnTo>
                      <a:pt x="477" y="48"/>
                    </a:lnTo>
                    <a:lnTo>
                      <a:pt x="503" y="40"/>
                    </a:lnTo>
                    <a:lnTo>
                      <a:pt x="525" y="54"/>
                    </a:lnTo>
                    <a:lnTo>
                      <a:pt x="529" y="68"/>
                    </a:lnTo>
                    <a:lnTo>
                      <a:pt x="539" y="82"/>
                    </a:lnTo>
                    <a:lnTo>
                      <a:pt x="557" y="76"/>
                    </a:lnTo>
                    <a:lnTo>
                      <a:pt x="571" y="76"/>
                    </a:lnTo>
                    <a:lnTo>
                      <a:pt x="575" y="96"/>
                    </a:lnTo>
                    <a:lnTo>
                      <a:pt x="575" y="134"/>
                    </a:lnTo>
                    <a:lnTo>
                      <a:pt x="585" y="156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2" name="Lothian"/>
              <p:cNvSpPr>
                <a:spLocks/>
              </p:cNvSpPr>
              <p:nvPr/>
            </p:nvSpPr>
            <p:spPr bwMode="auto">
              <a:xfrm>
                <a:off x="5366349" y="3416076"/>
                <a:ext cx="498014" cy="198812"/>
              </a:xfrm>
              <a:custGeom>
                <a:avLst/>
                <a:gdLst/>
                <a:ahLst/>
                <a:cxnLst>
                  <a:cxn ang="0">
                    <a:pos x="360" y="56"/>
                  </a:cxn>
                  <a:cxn ang="0">
                    <a:pos x="352" y="76"/>
                  </a:cxn>
                  <a:cxn ang="0">
                    <a:pos x="316" y="92"/>
                  </a:cxn>
                  <a:cxn ang="0">
                    <a:pos x="274" y="98"/>
                  </a:cxn>
                  <a:cxn ang="0">
                    <a:pos x="244" y="112"/>
                  </a:cxn>
                  <a:cxn ang="0">
                    <a:pos x="216" y="112"/>
                  </a:cxn>
                  <a:cxn ang="0">
                    <a:pos x="182" y="144"/>
                  </a:cxn>
                  <a:cxn ang="0">
                    <a:pos x="162" y="122"/>
                  </a:cxn>
                  <a:cxn ang="0">
                    <a:pos x="134" y="120"/>
                  </a:cxn>
                  <a:cxn ang="0">
                    <a:pos x="116" y="106"/>
                  </a:cxn>
                  <a:cxn ang="0">
                    <a:pos x="90" y="132"/>
                  </a:cxn>
                  <a:cxn ang="0">
                    <a:pos x="66" y="118"/>
                  </a:cxn>
                  <a:cxn ang="0">
                    <a:pos x="26" y="126"/>
                  </a:cxn>
                  <a:cxn ang="0">
                    <a:pos x="0" y="84"/>
                  </a:cxn>
                  <a:cxn ang="0">
                    <a:pos x="30" y="48"/>
                  </a:cxn>
                  <a:cxn ang="0">
                    <a:pos x="66" y="22"/>
                  </a:cxn>
                  <a:cxn ang="0">
                    <a:pos x="92" y="34"/>
                  </a:cxn>
                  <a:cxn ang="0">
                    <a:pos x="116" y="32"/>
                  </a:cxn>
                  <a:cxn ang="0">
                    <a:pos x="140" y="40"/>
                  </a:cxn>
                  <a:cxn ang="0">
                    <a:pos x="170" y="46"/>
                  </a:cxn>
                  <a:cxn ang="0">
                    <a:pos x="198" y="52"/>
                  </a:cxn>
                  <a:cxn ang="0">
                    <a:pos x="210" y="44"/>
                  </a:cxn>
                  <a:cxn ang="0">
                    <a:pos x="222" y="44"/>
                  </a:cxn>
                  <a:cxn ang="0">
                    <a:pos x="242" y="22"/>
                  </a:cxn>
                  <a:cxn ang="0">
                    <a:pos x="264" y="0"/>
                  </a:cxn>
                  <a:cxn ang="0">
                    <a:pos x="284" y="0"/>
                  </a:cxn>
                  <a:cxn ang="0">
                    <a:pos x="298" y="16"/>
                  </a:cxn>
                  <a:cxn ang="0">
                    <a:pos x="304" y="30"/>
                  </a:cxn>
                  <a:cxn ang="0">
                    <a:pos x="312" y="32"/>
                  </a:cxn>
                  <a:cxn ang="0">
                    <a:pos x="324" y="36"/>
                  </a:cxn>
                  <a:cxn ang="0">
                    <a:pos x="342" y="44"/>
                  </a:cxn>
                  <a:cxn ang="0">
                    <a:pos x="360" y="56"/>
                  </a:cxn>
                </a:cxnLst>
                <a:rect l="0" t="0" r="r" b="b"/>
                <a:pathLst>
                  <a:path w="360" h="144">
                    <a:moveTo>
                      <a:pt x="360" y="56"/>
                    </a:moveTo>
                    <a:lnTo>
                      <a:pt x="352" y="76"/>
                    </a:lnTo>
                    <a:lnTo>
                      <a:pt x="316" y="92"/>
                    </a:lnTo>
                    <a:lnTo>
                      <a:pt x="274" y="98"/>
                    </a:lnTo>
                    <a:lnTo>
                      <a:pt x="244" y="112"/>
                    </a:lnTo>
                    <a:lnTo>
                      <a:pt x="216" y="112"/>
                    </a:lnTo>
                    <a:lnTo>
                      <a:pt x="182" y="144"/>
                    </a:lnTo>
                    <a:lnTo>
                      <a:pt x="162" y="122"/>
                    </a:lnTo>
                    <a:lnTo>
                      <a:pt x="134" y="120"/>
                    </a:lnTo>
                    <a:lnTo>
                      <a:pt x="116" y="106"/>
                    </a:lnTo>
                    <a:lnTo>
                      <a:pt x="90" y="132"/>
                    </a:lnTo>
                    <a:lnTo>
                      <a:pt x="66" y="118"/>
                    </a:lnTo>
                    <a:lnTo>
                      <a:pt x="26" y="126"/>
                    </a:lnTo>
                    <a:lnTo>
                      <a:pt x="0" y="84"/>
                    </a:lnTo>
                    <a:lnTo>
                      <a:pt x="30" y="48"/>
                    </a:lnTo>
                    <a:lnTo>
                      <a:pt x="66" y="22"/>
                    </a:lnTo>
                    <a:lnTo>
                      <a:pt x="92" y="34"/>
                    </a:lnTo>
                    <a:lnTo>
                      <a:pt x="116" y="32"/>
                    </a:lnTo>
                    <a:lnTo>
                      <a:pt x="140" y="40"/>
                    </a:lnTo>
                    <a:lnTo>
                      <a:pt x="170" y="46"/>
                    </a:lnTo>
                    <a:lnTo>
                      <a:pt x="198" y="52"/>
                    </a:lnTo>
                    <a:lnTo>
                      <a:pt x="210" y="44"/>
                    </a:lnTo>
                    <a:lnTo>
                      <a:pt x="222" y="44"/>
                    </a:lnTo>
                    <a:lnTo>
                      <a:pt x="242" y="22"/>
                    </a:lnTo>
                    <a:lnTo>
                      <a:pt x="264" y="0"/>
                    </a:lnTo>
                    <a:lnTo>
                      <a:pt x="284" y="0"/>
                    </a:lnTo>
                    <a:lnTo>
                      <a:pt x="298" y="16"/>
                    </a:lnTo>
                    <a:lnTo>
                      <a:pt x="304" y="30"/>
                    </a:lnTo>
                    <a:lnTo>
                      <a:pt x="312" y="32"/>
                    </a:lnTo>
                    <a:lnTo>
                      <a:pt x="324" y="36"/>
                    </a:lnTo>
                    <a:lnTo>
                      <a:pt x="342" y="44"/>
                    </a:lnTo>
                    <a:lnTo>
                      <a:pt x="360" y="56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3" name="Fife"/>
              <p:cNvSpPr>
                <a:spLocks/>
              </p:cNvSpPr>
              <p:nvPr/>
            </p:nvSpPr>
            <p:spPr bwMode="auto">
              <a:xfrm>
                <a:off x="5417528" y="3197580"/>
                <a:ext cx="374003" cy="240149"/>
              </a:xfrm>
              <a:custGeom>
                <a:avLst/>
                <a:gdLst/>
                <a:ahLst/>
                <a:cxnLst>
                  <a:cxn ang="0">
                    <a:pos x="66" y="174"/>
                  </a:cxn>
                  <a:cxn ang="0">
                    <a:pos x="0" y="154"/>
                  </a:cxn>
                  <a:cxn ang="0">
                    <a:pos x="8" y="130"/>
                  </a:cxn>
                  <a:cxn ang="0">
                    <a:pos x="22" y="126"/>
                  </a:cxn>
                  <a:cxn ang="0">
                    <a:pos x="58" y="122"/>
                  </a:cxn>
                  <a:cxn ang="0">
                    <a:pos x="82" y="118"/>
                  </a:cxn>
                  <a:cxn ang="0">
                    <a:pos x="104" y="92"/>
                  </a:cxn>
                  <a:cxn ang="0">
                    <a:pos x="106" y="80"/>
                  </a:cxn>
                  <a:cxn ang="0">
                    <a:pos x="80" y="80"/>
                  </a:cxn>
                  <a:cxn ang="0">
                    <a:pos x="76" y="64"/>
                  </a:cxn>
                  <a:cxn ang="0">
                    <a:pos x="110" y="48"/>
                  </a:cxn>
                  <a:cxn ang="0">
                    <a:pos x="110" y="32"/>
                  </a:cxn>
                  <a:cxn ang="0">
                    <a:pos x="150" y="14"/>
                  </a:cxn>
                  <a:cxn ang="0">
                    <a:pos x="184" y="2"/>
                  </a:cxn>
                  <a:cxn ang="0">
                    <a:pos x="208" y="0"/>
                  </a:cxn>
                  <a:cxn ang="0">
                    <a:pos x="218" y="10"/>
                  </a:cxn>
                  <a:cxn ang="0">
                    <a:pos x="224" y="36"/>
                  </a:cxn>
                  <a:cxn ang="0">
                    <a:pos x="248" y="46"/>
                  </a:cxn>
                  <a:cxn ang="0">
                    <a:pos x="270" y="60"/>
                  </a:cxn>
                  <a:cxn ang="0">
                    <a:pos x="262" y="74"/>
                  </a:cxn>
                  <a:cxn ang="0">
                    <a:pos x="238" y="98"/>
                  </a:cxn>
                  <a:cxn ang="0">
                    <a:pos x="216" y="106"/>
                  </a:cxn>
                  <a:cxn ang="0">
                    <a:pos x="198" y="98"/>
                  </a:cxn>
                  <a:cxn ang="0">
                    <a:pos x="178" y="100"/>
                  </a:cxn>
                  <a:cxn ang="0">
                    <a:pos x="160" y="106"/>
                  </a:cxn>
                  <a:cxn ang="0">
                    <a:pos x="128" y="136"/>
                  </a:cxn>
                  <a:cxn ang="0">
                    <a:pos x="118" y="166"/>
                  </a:cxn>
                  <a:cxn ang="0">
                    <a:pos x="94" y="166"/>
                  </a:cxn>
                  <a:cxn ang="0">
                    <a:pos x="66" y="174"/>
                  </a:cxn>
                </a:cxnLst>
                <a:rect l="0" t="0" r="r" b="b"/>
                <a:pathLst>
                  <a:path w="270" h="174">
                    <a:moveTo>
                      <a:pt x="66" y="174"/>
                    </a:moveTo>
                    <a:lnTo>
                      <a:pt x="0" y="154"/>
                    </a:lnTo>
                    <a:lnTo>
                      <a:pt x="8" y="130"/>
                    </a:lnTo>
                    <a:lnTo>
                      <a:pt x="22" y="126"/>
                    </a:lnTo>
                    <a:lnTo>
                      <a:pt x="58" y="122"/>
                    </a:lnTo>
                    <a:lnTo>
                      <a:pt x="82" y="118"/>
                    </a:lnTo>
                    <a:lnTo>
                      <a:pt x="104" y="92"/>
                    </a:lnTo>
                    <a:lnTo>
                      <a:pt x="106" y="80"/>
                    </a:lnTo>
                    <a:lnTo>
                      <a:pt x="80" y="80"/>
                    </a:lnTo>
                    <a:lnTo>
                      <a:pt x="76" y="64"/>
                    </a:lnTo>
                    <a:lnTo>
                      <a:pt x="110" y="48"/>
                    </a:lnTo>
                    <a:lnTo>
                      <a:pt x="110" y="32"/>
                    </a:lnTo>
                    <a:lnTo>
                      <a:pt x="150" y="14"/>
                    </a:lnTo>
                    <a:lnTo>
                      <a:pt x="184" y="2"/>
                    </a:lnTo>
                    <a:lnTo>
                      <a:pt x="208" y="0"/>
                    </a:lnTo>
                    <a:lnTo>
                      <a:pt x="218" y="10"/>
                    </a:lnTo>
                    <a:lnTo>
                      <a:pt x="224" y="36"/>
                    </a:lnTo>
                    <a:lnTo>
                      <a:pt x="248" y="46"/>
                    </a:lnTo>
                    <a:lnTo>
                      <a:pt x="270" y="60"/>
                    </a:lnTo>
                    <a:lnTo>
                      <a:pt x="262" y="74"/>
                    </a:lnTo>
                    <a:lnTo>
                      <a:pt x="238" y="98"/>
                    </a:lnTo>
                    <a:lnTo>
                      <a:pt x="216" y="106"/>
                    </a:lnTo>
                    <a:lnTo>
                      <a:pt x="198" y="98"/>
                    </a:lnTo>
                    <a:lnTo>
                      <a:pt x="178" y="100"/>
                    </a:lnTo>
                    <a:lnTo>
                      <a:pt x="160" y="106"/>
                    </a:lnTo>
                    <a:lnTo>
                      <a:pt x="128" y="136"/>
                    </a:lnTo>
                    <a:lnTo>
                      <a:pt x="118" y="166"/>
                    </a:lnTo>
                    <a:lnTo>
                      <a:pt x="94" y="166"/>
                    </a:lnTo>
                    <a:lnTo>
                      <a:pt x="66" y="17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4" name="Central"/>
              <p:cNvSpPr>
                <a:spLocks/>
              </p:cNvSpPr>
              <p:nvPr/>
            </p:nvSpPr>
            <p:spPr bwMode="auto">
              <a:xfrm>
                <a:off x="5035652" y="3116874"/>
                <a:ext cx="425182" cy="415340"/>
              </a:xfrm>
              <a:custGeom>
                <a:avLst/>
                <a:gdLst/>
                <a:ahLst/>
                <a:cxnLst>
                  <a:cxn ang="0">
                    <a:pos x="307" y="238"/>
                  </a:cxn>
                  <a:cxn ang="0">
                    <a:pos x="273" y="260"/>
                  </a:cxn>
                  <a:cxn ang="0">
                    <a:pos x="239" y="300"/>
                  </a:cxn>
                  <a:cxn ang="0">
                    <a:pos x="197" y="272"/>
                  </a:cxn>
                  <a:cxn ang="0">
                    <a:pos x="169" y="268"/>
                  </a:cxn>
                  <a:cxn ang="0">
                    <a:pos x="143" y="280"/>
                  </a:cxn>
                  <a:cxn ang="0">
                    <a:pos x="119" y="266"/>
                  </a:cxn>
                  <a:cxn ang="0">
                    <a:pos x="83" y="222"/>
                  </a:cxn>
                  <a:cxn ang="0">
                    <a:pos x="42" y="174"/>
                  </a:cxn>
                  <a:cxn ang="0">
                    <a:pos x="42" y="146"/>
                  </a:cxn>
                  <a:cxn ang="0">
                    <a:pos x="24" y="130"/>
                  </a:cxn>
                  <a:cxn ang="0">
                    <a:pos x="28" y="94"/>
                  </a:cxn>
                  <a:cxn ang="0">
                    <a:pos x="6" y="86"/>
                  </a:cxn>
                  <a:cxn ang="0">
                    <a:pos x="0" y="56"/>
                  </a:cxn>
                  <a:cxn ang="0">
                    <a:pos x="48" y="8"/>
                  </a:cxn>
                  <a:cxn ang="0">
                    <a:pos x="101" y="2"/>
                  </a:cxn>
                  <a:cxn ang="0">
                    <a:pos x="127" y="0"/>
                  </a:cxn>
                  <a:cxn ang="0">
                    <a:pos x="135" y="30"/>
                  </a:cxn>
                  <a:cxn ang="0">
                    <a:pos x="163" y="32"/>
                  </a:cxn>
                  <a:cxn ang="0">
                    <a:pos x="171" y="54"/>
                  </a:cxn>
                  <a:cxn ang="0">
                    <a:pos x="149" y="62"/>
                  </a:cxn>
                  <a:cxn ang="0">
                    <a:pos x="135" y="86"/>
                  </a:cxn>
                  <a:cxn ang="0">
                    <a:pos x="161" y="124"/>
                  </a:cxn>
                  <a:cxn ang="0">
                    <a:pos x="191" y="152"/>
                  </a:cxn>
                  <a:cxn ang="0">
                    <a:pos x="215" y="160"/>
                  </a:cxn>
                  <a:cxn ang="0">
                    <a:pos x="247" y="158"/>
                  </a:cxn>
                  <a:cxn ang="0">
                    <a:pos x="255" y="156"/>
                  </a:cxn>
                  <a:cxn ang="0">
                    <a:pos x="267" y="154"/>
                  </a:cxn>
                  <a:cxn ang="0">
                    <a:pos x="297" y="164"/>
                  </a:cxn>
                  <a:cxn ang="0">
                    <a:pos x="303" y="184"/>
                  </a:cxn>
                  <a:cxn ang="0">
                    <a:pos x="285" y="188"/>
                  </a:cxn>
                  <a:cxn ang="0">
                    <a:pos x="277" y="210"/>
                  </a:cxn>
                  <a:cxn ang="0">
                    <a:pos x="251" y="196"/>
                  </a:cxn>
                  <a:cxn ang="0">
                    <a:pos x="231" y="190"/>
                  </a:cxn>
                  <a:cxn ang="0">
                    <a:pos x="231" y="198"/>
                  </a:cxn>
                  <a:cxn ang="0">
                    <a:pos x="249" y="210"/>
                  </a:cxn>
                  <a:cxn ang="0">
                    <a:pos x="267" y="226"/>
                  </a:cxn>
                  <a:cxn ang="0">
                    <a:pos x="285" y="234"/>
                  </a:cxn>
                  <a:cxn ang="0">
                    <a:pos x="307" y="238"/>
                  </a:cxn>
                </a:cxnLst>
                <a:rect l="0" t="0" r="r" b="b"/>
                <a:pathLst>
                  <a:path w="307" h="300">
                    <a:moveTo>
                      <a:pt x="307" y="238"/>
                    </a:moveTo>
                    <a:lnTo>
                      <a:pt x="273" y="260"/>
                    </a:lnTo>
                    <a:lnTo>
                      <a:pt x="239" y="300"/>
                    </a:lnTo>
                    <a:lnTo>
                      <a:pt x="197" y="272"/>
                    </a:lnTo>
                    <a:lnTo>
                      <a:pt x="169" y="268"/>
                    </a:lnTo>
                    <a:lnTo>
                      <a:pt x="143" y="280"/>
                    </a:lnTo>
                    <a:lnTo>
                      <a:pt x="119" y="266"/>
                    </a:lnTo>
                    <a:lnTo>
                      <a:pt x="83" y="222"/>
                    </a:lnTo>
                    <a:lnTo>
                      <a:pt x="42" y="174"/>
                    </a:lnTo>
                    <a:lnTo>
                      <a:pt x="42" y="146"/>
                    </a:lnTo>
                    <a:lnTo>
                      <a:pt x="24" y="130"/>
                    </a:lnTo>
                    <a:lnTo>
                      <a:pt x="28" y="94"/>
                    </a:lnTo>
                    <a:lnTo>
                      <a:pt x="6" y="86"/>
                    </a:lnTo>
                    <a:lnTo>
                      <a:pt x="0" y="56"/>
                    </a:lnTo>
                    <a:lnTo>
                      <a:pt x="48" y="8"/>
                    </a:lnTo>
                    <a:lnTo>
                      <a:pt x="101" y="2"/>
                    </a:lnTo>
                    <a:lnTo>
                      <a:pt x="127" y="0"/>
                    </a:lnTo>
                    <a:lnTo>
                      <a:pt x="135" y="30"/>
                    </a:lnTo>
                    <a:lnTo>
                      <a:pt x="163" y="32"/>
                    </a:lnTo>
                    <a:lnTo>
                      <a:pt x="171" y="54"/>
                    </a:lnTo>
                    <a:lnTo>
                      <a:pt x="149" y="62"/>
                    </a:lnTo>
                    <a:lnTo>
                      <a:pt x="135" y="86"/>
                    </a:lnTo>
                    <a:lnTo>
                      <a:pt x="161" y="124"/>
                    </a:lnTo>
                    <a:lnTo>
                      <a:pt x="191" y="152"/>
                    </a:lnTo>
                    <a:lnTo>
                      <a:pt x="215" y="160"/>
                    </a:lnTo>
                    <a:lnTo>
                      <a:pt x="247" y="158"/>
                    </a:lnTo>
                    <a:lnTo>
                      <a:pt x="255" y="156"/>
                    </a:lnTo>
                    <a:lnTo>
                      <a:pt x="267" y="154"/>
                    </a:lnTo>
                    <a:lnTo>
                      <a:pt x="297" y="164"/>
                    </a:lnTo>
                    <a:lnTo>
                      <a:pt x="303" y="184"/>
                    </a:lnTo>
                    <a:lnTo>
                      <a:pt x="285" y="188"/>
                    </a:lnTo>
                    <a:lnTo>
                      <a:pt x="277" y="210"/>
                    </a:lnTo>
                    <a:lnTo>
                      <a:pt x="251" y="196"/>
                    </a:lnTo>
                    <a:lnTo>
                      <a:pt x="231" y="190"/>
                    </a:lnTo>
                    <a:lnTo>
                      <a:pt x="231" y="198"/>
                    </a:lnTo>
                    <a:lnTo>
                      <a:pt x="249" y="210"/>
                    </a:lnTo>
                    <a:lnTo>
                      <a:pt x="267" y="226"/>
                    </a:lnTo>
                    <a:lnTo>
                      <a:pt x="285" y="234"/>
                    </a:lnTo>
                    <a:lnTo>
                      <a:pt x="307" y="23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5" name="Tayside"/>
              <p:cNvSpPr>
                <a:spLocks/>
              </p:cNvSpPr>
              <p:nvPr/>
            </p:nvSpPr>
            <p:spPr bwMode="auto">
              <a:xfrm>
                <a:off x="5090768" y="2864914"/>
                <a:ext cx="742100" cy="505888"/>
              </a:xfrm>
              <a:custGeom>
                <a:avLst/>
                <a:gdLst/>
                <a:ahLst/>
                <a:cxnLst>
                  <a:cxn ang="0">
                    <a:pos x="4" y="178"/>
                  </a:cxn>
                  <a:cxn ang="0">
                    <a:pos x="0" y="132"/>
                  </a:cxn>
                  <a:cxn ang="0">
                    <a:pos x="31" y="112"/>
                  </a:cxn>
                  <a:cxn ang="0">
                    <a:pos x="57" y="78"/>
                  </a:cxn>
                  <a:cxn ang="0">
                    <a:pos x="123" y="44"/>
                  </a:cxn>
                  <a:cxn ang="0">
                    <a:pos x="173" y="34"/>
                  </a:cxn>
                  <a:cxn ang="0">
                    <a:pos x="225" y="12"/>
                  </a:cxn>
                  <a:cxn ang="0">
                    <a:pos x="293" y="40"/>
                  </a:cxn>
                  <a:cxn ang="0">
                    <a:pos x="335" y="24"/>
                  </a:cxn>
                  <a:cxn ang="0">
                    <a:pos x="405" y="6"/>
                  </a:cxn>
                  <a:cxn ang="0">
                    <a:pos x="479" y="16"/>
                  </a:cxn>
                  <a:cxn ang="0">
                    <a:pos x="513" y="80"/>
                  </a:cxn>
                  <a:cxn ang="0">
                    <a:pos x="531" y="104"/>
                  </a:cxn>
                  <a:cxn ang="0">
                    <a:pos x="535" y="130"/>
                  </a:cxn>
                  <a:cxn ang="0">
                    <a:pos x="523" y="158"/>
                  </a:cxn>
                  <a:cxn ang="0">
                    <a:pos x="479" y="200"/>
                  </a:cxn>
                  <a:cxn ang="0">
                    <a:pos x="423" y="220"/>
                  </a:cxn>
                  <a:cxn ang="0">
                    <a:pos x="367" y="246"/>
                  </a:cxn>
                  <a:cxn ang="0">
                    <a:pos x="331" y="256"/>
                  </a:cxn>
                  <a:cxn ang="0">
                    <a:pos x="315" y="258"/>
                  </a:cxn>
                  <a:cxn ang="0">
                    <a:pos x="333" y="272"/>
                  </a:cxn>
                  <a:cxn ang="0">
                    <a:pos x="345" y="288"/>
                  </a:cxn>
                  <a:cxn ang="0">
                    <a:pos x="317" y="320"/>
                  </a:cxn>
                  <a:cxn ang="0">
                    <a:pos x="341" y="332"/>
                  </a:cxn>
                  <a:cxn ang="0">
                    <a:pos x="263" y="366"/>
                  </a:cxn>
                  <a:cxn ang="0">
                    <a:pos x="225" y="334"/>
                  </a:cxn>
                  <a:cxn ang="0">
                    <a:pos x="193" y="340"/>
                  </a:cxn>
                  <a:cxn ang="0">
                    <a:pos x="151" y="334"/>
                  </a:cxn>
                  <a:cxn ang="0">
                    <a:pos x="93" y="268"/>
                  </a:cxn>
                  <a:cxn ang="0">
                    <a:pos x="131" y="236"/>
                  </a:cxn>
                  <a:cxn ang="0">
                    <a:pos x="95" y="212"/>
                  </a:cxn>
                  <a:cxn ang="0">
                    <a:pos x="6" y="190"/>
                  </a:cxn>
                </a:cxnLst>
                <a:rect l="0" t="0" r="r" b="b"/>
                <a:pathLst>
                  <a:path w="537" h="366">
                    <a:moveTo>
                      <a:pt x="6" y="190"/>
                    </a:moveTo>
                    <a:lnTo>
                      <a:pt x="4" y="178"/>
                    </a:lnTo>
                    <a:lnTo>
                      <a:pt x="22" y="152"/>
                    </a:lnTo>
                    <a:lnTo>
                      <a:pt x="0" y="132"/>
                    </a:lnTo>
                    <a:lnTo>
                      <a:pt x="14" y="116"/>
                    </a:lnTo>
                    <a:lnTo>
                      <a:pt x="31" y="112"/>
                    </a:lnTo>
                    <a:lnTo>
                      <a:pt x="35" y="82"/>
                    </a:lnTo>
                    <a:lnTo>
                      <a:pt x="57" y="78"/>
                    </a:lnTo>
                    <a:lnTo>
                      <a:pt x="81" y="56"/>
                    </a:lnTo>
                    <a:lnTo>
                      <a:pt x="123" y="44"/>
                    </a:lnTo>
                    <a:lnTo>
                      <a:pt x="125" y="22"/>
                    </a:lnTo>
                    <a:lnTo>
                      <a:pt x="173" y="34"/>
                    </a:lnTo>
                    <a:lnTo>
                      <a:pt x="185" y="12"/>
                    </a:lnTo>
                    <a:lnTo>
                      <a:pt x="225" y="12"/>
                    </a:lnTo>
                    <a:lnTo>
                      <a:pt x="259" y="16"/>
                    </a:lnTo>
                    <a:lnTo>
                      <a:pt x="293" y="40"/>
                    </a:lnTo>
                    <a:lnTo>
                      <a:pt x="317" y="42"/>
                    </a:lnTo>
                    <a:lnTo>
                      <a:pt x="335" y="24"/>
                    </a:lnTo>
                    <a:lnTo>
                      <a:pt x="379" y="30"/>
                    </a:lnTo>
                    <a:lnTo>
                      <a:pt x="405" y="6"/>
                    </a:lnTo>
                    <a:lnTo>
                      <a:pt x="439" y="0"/>
                    </a:lnTo>
                    <a:lnTo>
                      <a:pt x="479" y="16"/>
                    </a:lnTo>
                    <a:lnTo>
                      <a:pt x="489" y="60"/>
                    </a:lnTo>
                    <a:lnTo>
                      <a:pt x="513" y="80"/>
                    </a:lnTo>
                    <a:lnTo>
                      <a:pt x="537" y="92"/>
                    </a:lnTo>
                    <a:lnTo>
                      <a:pt x="531" y="104"/>
                    </a:lnTo>
                    <a:lnTo>
                      <a:pt x="531" y="120"/>
                    </a:lnTo>
                    <a:lnTo>
                      <a:pt x="535" y="130"/>
                    </a:lnTo>
                    <a:lnTo>
                      <a:pt x="529" y="136"/>
                    </a:lnTo>
                    <a:lnTo>
                      <a:pt x="523" y="158"/>
                    </a:lnTo>
                    <a:lnTo>
                      <a:pt x="507" y="182"/>
                    </a:lnTo>
                    <a:lnTo>
                      <a:pt x="479" y="200"/>
                    </a:lnTo>
                    <a:lnTo>
                      <a:pt x="463" y="218"/>
                    </a:lnTo>
                    <a:lnTo>
                      <a:pt x="423" y="220"/>
                    </a:lnTo>
                    <a:lnTo>
                      <a:pt x="391" y="230"/>
                    </a:lnTo>
                    <a:lnTo>
                      <a:pt x="367" y="246"/>
                    </a:lnTo>
                    <a:lnTo>
                      <a:pt x="347" y="256"/>
                    </a:lnTo>
                    <a:lnTo>
                      <a:pt x="331" y="256"/>
                    </a:lnTo>
                    <a:lnTo>
                      <a:pt x="319" y="256"/>
                    </a:lnTo>
                    <a:lnTo>
                      <a:pt x="315" y="258"/>
                    </a:lnTo>
                    <a:lnTo>
                      <a:pt x="325" y="266"/>
                    </a:lnTo>
                    <a:lnTo>
                      <a:pt x="333" y="272"/>
                    </a:lnTo>
                    <a:lnTo>
                      <a:pt x="347" y="272"/>
                    </a:lnTo>
                    <a:lnTo>
                      <a:pt x="345" y="288"/>
                    </a:lnTo>
                    <a:lnTo>
                      <a:pt x="313" y="304"/>
                    </a:lnTo>
                    <a:lnTo>
                      <a:pt x="317" y="320"/>
                    </a:lnTo>
                    <a:lnTo>
                      <a:pt x="341" y="320"/>
                    </a:lnTo>
                    <a:lnTo>
                      <a:pt x="341" y="332"/>
                    </a:lnTo>
                    <a:lnTo>
                      <a:pt x="317" y="358"/>
                    </a:lnTo>
                    <a:lnTo>
                      <a:pt x="263" y="366"/>
                    </a:lnTo>
                    <a:lnTo>
                      <a:pt x="257" y="346"/>
                    </a:lnTo>
                    <a:lnTo>
                      <a:pt x="225" y="334"/>
                    </a:lnTo>
                    <a:lnTo>
                      <a:pt x="207" y="340"/>
                    </a:lnTo>
                    <a:lnTo>
                      <a:pt x="193" y="340"/>
                    </a:lnTo>
                    <a:lnTo>
                      <a:pt x="175" y="344"/>
                    </a:lnTo>
                    <a:lnTo>
                      <a:pt x="151" y="334"/>
                    </a:lnTo>
                    <a:lnTo>
                      <a:pt x="121" y="306"/>
                    </a:lnTo>
                    <a:lnTo>
                      <a:pt x="93" y="268"/>
                    </a:lnTo>
                    <a:lnTo>
                      <a:pt x="109" y="244"/>
                    </a:lnTo>
                    <a:lnTo>
                      <a:pt x="131" y="236"/>
                    </a:lnTo>
                    <a:lnTo>
                      <a:pt x="123" y="214"/>
                    </a:lnTo>
                    <a:lnTo>
                      <a:pt x="95" y="212"/>
                    </a:lnTo>
                    <a:lnTo>
                      <a:pt x="87" y="182"/>
                    </a:lnTo>
                    <a:lnTo>
                      <a:pt x="6" y="19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6" name="Grampian"/>
              <p:cNvSpPr>
                <a:spLocks/>
              </p:cNvSpPr>
              <p:nvPr/>
            </p:nvSpPr>
            <p:spPr bwMode="auto">
              <a:xfrm>
                <a:off x="5401781" y="2423985"/>
                <a:ext cx="635804" cy="568878"/>
              </a:xfrm>
              <a:custGeom>
                <a:avLst/>
                <a:gdLst/>
                <a:ahLst/>
                <a:cxnLst>
                  <a:cxn ang="0">
                    <a:pos x="0" y="330"/>
                  </a:cxn>
                  <a:cxn ang="0">
                    <a:pos x="2" y="282"/>
                  </a:cxn>
                  <a:cxn ang="0">
                    <a:pos x="26" y="266"/>
                  </a:cxn>
                  <a:cxn ang="0">
                    <a:pos x="70" y="218"/>
                  </a:cxn>
                  <a:cxn ang="0">
                    <a:pos x="74" y="196"/>
                  </a:cxn>
                  <a:cxn ang="0">
                    <a:pos x="56" y="168"/>
                  </a:cxn>
                  <a:cxn ang="0">
                    <a:pos x="86" y="146"/>
                  </a:cxn>
                  <a:cxn ang="0">
                    <a:pos x="78" y="118"/>
                  </a:cxn>
                  <a:cxn ang="0">
                    <a:pos x="42" y="100"/>
                  </a:cxn>
                  <a:cxn ang="0">
                    <a:pos x="14" y="128"/>
                  </a:cxn>
                  <a:cxn ang="0">
                    <a:pos x="0" y="120"/>
                  </a:cxn>
                  <a:cxn ang="0">
                    <a:pos x="18" y="86"/>
                  </a:cxn>
                  <a:cxn ang="0">
                    <a:pos x="6" y="66"/>
                  </a:cxn>
                  <a:cxn ang="0">
                    <a:pos x="8" y="28"/>
                  </a:cxn>
                  <a:cxn ang="0">
                    <a:pos x="38" y="20"/>
                  </a:cxn>
                  <a:cxn ang="0">
                    <a:pos x="62" y="4"/>
                  </a:cxn>
                  <a:cxn ang="0">
                    <a:pos x="80" y="0"/>
                  </a:cxn>
                  <a:cxn ang="0">
                    <a:pos x="122" y="12"/>
                  </a:cxn>
                  <a:cxn ang="0">
                    <a:pos x="150" y="20"/>
                  </a:cxn>
                  <a:cxn ang="0">
                    <a:pos x="166" y="20"/>
                  </a:cxn>
                  <a:cxn ang="0">
                    <a:pos x="186" y="12"/>
                  </a:cxn>
                  <a:cxn ang="0">
                    <a:pos x="200" y="6"/>
                  </a:cxn>
                  <a:cxn ang="0">
                    <a:pos x="206" y="14"/>
                  </a:cxn>
                  <a:cxn ang="0">
                    <a:pos x="248" y="16"/>
                  </a:cxn>
                  <a:cxn ang="0">
                    <a:pos x="294" y="20"/>
                  </a:cxn>
                  <a:cxn ang="0">
                    <a:pos x="320" y="20"/>
                  </a:cxn>
                  <a:cxn ang="0">
                    <a:pos x="334" y="12"/>
                  </a:cxn>
                  <a:cxn ang="0">
                    <a:pos x="358" y="18"/>
                  </a:cxn>
                  <a:cxn ang="0">
                    <a:pos x="382" y="12"/>
                  </a:cxn>
                  <a:cxn ang="0">
                    <a:pos x="400" y="12"/>
                  </a:cxn>
                  <a:cxn ang="0">
                    <a:pos x="406" y="18"/>
                  </a:cxn>
                  <a:cxn ang="0">
                    <a:pos x="412" y="18"/>
                  </a:cxn>
                  <a:cxn ang="0">
                    <a:pos x="418" y="18"/>
                  </a:cxn>
                  <a:cxn ang="0">
                    <a:pos x="422" y="20"/>
                  </a:cxn>
                  <a:cxn ang="0">
                    <a:pos x="430" y="40"/>
                  </a:cxn>
                  <a:cxn ang="0">
                    <a:pos x="444" y="46"/>
                  </a:cxn>
                  <a:cxn ang="0">
                    <a:pos x="444" y="62"/>
                  </a:cxn>
                  <a:cxn ang="0">
                    <a:pos x="450" y="78"/>
                  </a:cxn>
                  <a:cxn ang="0">
                    <a:pos x="458" y="90"/>
                  </a:cxn>
                  <a:cxn ang="0">
                    <a:pos x="460" y="108"/>
                  </a:cxn>
                  <a:cxn ang="0">
                    <a:pos x="412" y="176"/>
                  </a:cxn>
                  <a:cxn ang="0">
                    <a:pos x="398" y="192"/>
                  </a:cxn>
                  <a:cxn ang="0">
                    <a:pos x="388" y="242"/>
                  </a:cxn>
                  <a:cxn ang="0">
                    <a:pos x="394" y="260"/>
                  </a:cxn>
                  <a:cxn ang="0">
                    <a:pos x="364" y="320"/>
                  </a:cxn>
                  <a:cxn ang="0">
                    <a:pos x="362" y="348"/>
                  </a:cxn>
                  <a:cxn ang="0">
                    <a:pos x="346" y="388"/>
                  </a:cxn>
                  <a:cxn ang="0">
                    <a:pos x="322" y="412"/>
                  </a:cxn>
                  <a:cxn ang="0">
                    <a:pos x="310" y="412"/>
                  </a:cxn>
                  <a:cxn ang="0">
                    <a:pos x="290" y="400"/>
                  </a:cxn>
                  <a:cxn ang="0">
                    <a:pos x="264" y="380"/>
                  </a:cxn>
                  <a:cxn ang="0">
                    <a:pos x="254" y="336"/>
                  </a:cxn>
                  <a:cxn ang="0">
                    <a:pos x="214" y="320"/>
                  </a:cxn>
                  <a:cxn ang="0">
                    <a:pos x="180" y="326"/>
                  </a:cxn>
                  <a:cxn ang="0">
                    <a:pos x="154" y="350"/>
                  </a:cxn>
                  <a:cxn ang="0">
                    <a:pos x="112" y="344"/>
                  </a:cxn>
                  <a:cxn ang="0">
                    <a:pos x="90" y="362"/>
                  </a:cxn>
                  <a:cxn ang="0">
                    <a:pos x="68" y="360"/>
                  </a:cxn>
                  <a:cxn ang="0">
                    <a:pos x="34" y="336"/>
                  </a:cxn>
                  <a:cxn ang="0">
                    <a:pos x="0" y="330"/>
                  </a:cxn>
                </a:cxnLst>
                <a:rect l="0" t="0" r="r" b="b"/>
                <a:pathLst>
                  <a:path w="460" h="412">
                    <a:moveTo>
                      <a:pt x="0" y="330"/>
                    </a:moveTo>
                    <a:lnTo>
                      <a:pt x="2" y="282"/>
                    </a:lnTo>
                    <a:lnTo>
                      <a:pt x="26" y="266"/>
                    </a:lnTo>
                    <a:lnTo>
                      <a:pt x="70" y="218"/>
                    </a:lnTo>
                    <a:lnTo>
                      <a:pt x="74" y="196"/>
                    </a:lnTo>
                    <a:lnTo>
                      <a:pt x="56" y="168"/>
                    </a:lnTo>
                    <a:lnTo>
                      <a:pt x="86" y="146"/>
                    </a:lnTo>
                    <a:lnTo>
                      <a:pt x="78" y="118"/>
                    </a:lnTo>
                    <a:lnTo>
                      <a:pt x="42" y="100"/>
                    </a:lnTo>
                    <a:lnTo>
                      <a:pt x="14" y="128"/>
                    </a:lnTo>
                    <a:lnTo>
                      <a:pt x="0" y="120"/>
                    </a:lnTo>
                    <a:lnTo>
                      <a:pt x="18" y="86"/>
                    </a:lnTo>
                    <a:lnTo>
                      <a:pt x="6" y="66"/>
                    </a:lnTo>
                    <a:lnTo>
                      <a:pt x="8" y="28"/>
                    </a:lnTo>
                    <a:lnTo>
                      <a:pt x="38" y="20"/>
                    </a:lnTo>
                    <a:lnTo>
                      <a:pt x="62" y="4"/>
                    </a:lnTo>
                    <a:lnTo>
                      <a:pt x="80" y="0"/>
                    </a:lnTo>
                    <a:lnTo>
                      <a:pt x="122" y="12"/>
                    </a:lnTo>
                    <a:lnTo>
                      <a:pt x="150" y="20"/>
                    </a:lnTo>
                    <a:lnTo>
                      <a:pt x="166" y="20"/>
                    </a:lnTo>
                    <a:lnTo>
                      <a:pt x="186" y="12"/>
                    </a:lnTo>
                    <a:lnTo>
                      <a:pt x="200" y="6"/>
                    </a:lnTo>
                    <a:lnTo>
                      <a:pt x="206" y="14"/>
                    </a:lnTo>
                    <a:lnTo>
                      <a:pt x="248" y="16"/>
                    </a:lnTo>
                    <a:lnTo>
                      <a:pt x="294" y="20"/>
                    </a:lnTo>
                    <a:lnTo>
                      <a:pt x="320" y="20"/>
                    </a:lnTo>
                    <a:lnTo>
                      <a:pt x="334" y="12"/>
                    </a:lnTo>
                    <a:lnTo>
                      <a:pt x="358" y="18"/>
                    </a:lnTo>
                    <a:lnTo>
                      <a:pt x="382" y="12"/>
                    </a:lnTo>
                    <a:lnTo>
                      <a:pt x="400" y="12"/>
                    </a:lnTo>
                    <a:lnTo>
                      <a:pt x="406" y="18"/>
                    </a:lnTo>
                    <a:lnTo>
                      <a:pt x="412" y="18"/>
                    </a:lnTo>
                    <a:lnTo>
                      <a:pt x="418" y="18"/>
                    </a:lnTo>
                    <a:lnTo>
                      <a:pt x="422" y="20"/>
                    </a:lnTo>
                    <a:lnTo>
                      <a:pt x="430" y="40"/>
                    </a:lnTo>
                    <a:lnTo>
                      <a:pt x="444" y="46"/>
                    </a:lnTo>
                    <a:lnTo>
                      <a:pt x="444" y="62"/>
                    </a:lnTo>
                    <a:lnTo>
                      <a:pt x="450" y="78"/>
                    </a:lnTo>
                    <a:lnTo>
                      <a:pt x="458" y="90"/>
                    </a:lnTo>
                    <a:lnTo>
                      <a:pt x="460" y="108"/>
                    </a:lnTo>
                    <a:lnTo>
                      <a:pt x="412" y="176"/>
                    </a:lnTo>
                    <a:lnTo>
                      <a:pt x="398" y="192"/>
                    </a:lnTo>
                    <a:lnTo>
                      <a:pt x="388" y="242"/>
                    </a:lnTo>
                    <a:lnTo>
                      <a:pt x="394" y="260"/>
                    </a:lnTo>
                    <a:lnTo>
                      <a:pt x="364" y="320"/>
                    </a:lnTo>
                    <a:lnTo>
                      <a:pt x="362" y="348"/>
                    </a:lnTo>
                    <a:lnTo>
                      <a:pt x="346" y="388"/>
                    </a:lnTo>
                    <a:lnTo>
                      <a:pt x="322" y="412"/>
                    </a:lnTo>
                    <a:lnTo>
                      <a:pt x="310" y="412"/>
                    </a:lnTo>
                    <a:lnTo>
                      <a:pt x="290" y="400"/>
                    </a:lnTo>
                    <a:lnTo>
                      <a:pt x="264" y="380"/>
                    </a:lnTo>
                    <a:lnTo>
                      <a:pt x="254" y="336"/>
                    </a:lnTo>
                    <a:lnTo>
                      <a:pt x="214" y="320"/>
                    </a:lnTo>
                    <a:lnTo>
                      <a:pt x="180" y="326"/>
                    </a:lnTo>
                    <a:lnTo>
                      <a:pt x="154" y="350"/>
                    </a:lnTo>
                    <a:lnTo>
                      <a:pt x="112" y="344"/>
                    </a:lnTo>
                    <a:lnTo>
                      <a:pt x="90" y="362"/>
                    </a:lnTo>
                    <a:lnTo>
                      <a:pt x="68" y="360"/>
                    </a:lnTo>
                    <a:lnTo>
                      <a:pt x="34" y="336"/>
                    </a:lnTo>
                    <a:lnTo>
                      <a:pt x="0" y="33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" name="Islay"/>
              <p:cNvSpPr>
                <a:spLocks/>
              </p:cNvSpPr>
              <p:nvPr/>
            </p:nvSpPr>
            <p:spPr bwMode="auto">
              <a:xfrm>
                <a:off x="4443153" y="3486939"/>
                <a:ext cx="171254" cy="210623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52" y="14"/>
                  </a:cxn>
                  <a:cxn ang="0">
                    <a:pos x="52" y="30"/>
                  </a:cxn>
                  <a:cxn ang="0">
                    <a:pos x="66" y="16"/>
                  </a:cxn>
                  <a:cxn ang="0">
                    <a:pos x="104" y="0"/>
                  </a:cxn>
                  <a:cxn ang="0">
                    <a:pos x="104" y="40"/>
                  </a:cxn>
                  <a:cxn ang="0">
                    <a:pos x="124" y="90"/>
                  </a:cxn>
                  <a:cxn ang="0">
                    <a:pos x="120" y="108"/>
                  </a:cxn>
                  <a:cxn ang="0">
                    <a:pos x="86" y="128"/>
                  </a:cxn>
                  <a:cxn ang="0">
                    <a:pos x="60" y="152"/>
                  </a:cxn>
                  <a:cxn ang="0">
                    <a:pos x="48" y="132"/>
                  </a:cxn>
                  <a:cxn ang="0">
                    <a:pos x="42" y="122"/>
                  </a:cxn>
                  <a:cxn ang="0">
                    <a:pos x="60" y="106"/>
                  </a:cxn>
                  <a:cxn ang="0">
                    <a:pos x="60" y="88"/>
                  </a:cxn>
                  <a:cxn ang="0">
                    <a:pos x="54" y="78"/>
                  </a:cxn>
                  <a:cxn ang="0">
                    <a:pos x="50" y="68"/>
                  </a:cxn>
                  <a:cxn ang="0">
                    <a:pos x="66" y="58"/>
                  </a:cxn>
                  <a:cxn ang="0">
                    <a:pos x="54" y="48"/>
                  </a:cxn>
                  <a:cxn ang="0">
                    <a:pos x="38" y="58"/>
                  </a:cxn>
                  <a:cxn ang="0">
                    <a:pos x="28" y="74"/>
                  </a:cxn>
                  <a:cxn ang="0">
                    <a:pos x="8" y="98"/>
                  </a:cxn>
                  <a:cxn ang="0">
                    <a:pos x="0" y="78"/>
                  </a:cxn>
                  <a:cxn ang="0">
                    <a:pos x="14" y="56"/>
                  </a:cxn>
                  <a:cxn ang="0">
                    <a:pos x="22" y="28"/>
                  </a:cxn>
                </a:cxnLst>
                <a:rect l="0" t="0" r="r" b="b"/>
                <a:pathLst>
                  <a:path w="124" h="152">
                    <a:moveTo>
                      <a:pt x="22" y="28"/>
                    </a:moveTo>
                    <a:lnTo>
                      <a:pt x="52" y="14"/>
                    </a:lnTo>
                    <a:lnTo>
                      <a:pt x="52" y="30"/>
                    </a:lnTo>
                    <a:lnTo>
                      <a:pt x="66" y="16"/>
                    </a:lnTo>
                    <a:lnTo>
                      <a:pt x="104" y="0"/>
                    </a:lnTo>
                    <a:lnTo>
                      <a:pt x="104" y="40"/>
                    </a:lnTo>
                    <a:lnTo>
                      <a:pt x="124" y="90"/>
                    </a:lnTo>
                    <a:lnTo>
                      <a:pt x="120" y="108"/>
                    </a:lnTo>
                    <a:lnTo>
                      <a:pt x="86" y="128"/>
                    </a:lnTo>
                    <a:lnTo>
                      <a:pt x="60" y="152"/>
                    </a:lnTo>
                    <a:lnTo>
                      <a:pt x="48" y="132"/>
                    </a:lnTo>
                    <a:lnTo>
                      <a:pt x="42" y="122"/>
                    </a:lnTo>
                    <a:lnTo>
                      <a:pt x="60" y="106"/>
                    </a:lnTo>
                    <a:lnTo>
                      <a:pt x="60" y="88"/>
                    </a:lnTo>
                    <a:lnTo>
                      <a:pt x="54" y="78"/>
                    </a:lnTo>
                    <a:lnTo>
                      <a:pt x="50" y="68"/>
                    </a:lnTo>
                    <a:lnTo>
                      <a:pt x="66" y="58"/>
                    </a:lnTo>
                    <a:lnTo>
                      <a:pt x="54" y="48"/>
                    </a:lnTo>
                    <a:lnTo>
                      <a:pt x="38" y="58"/>
                    </a:lnTo>
                    <a:lnTo>
                      <a:pt x="28" y="74"/>
                    </a:lnTo>
                    <a:lnTo>
                      <a:pt x="8" y="98"/>
                    </a:lnTo>
                    <a:lnTo>
                      <a:pt x="0" y="78"/>
                    </a:lnTo>
                    <a:lnTo>
                      <a:pt x="14" y="56"/>
                    </a:lnTo>
                    <a:lnTo>
                      <a:pt x="22" y="2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" name="Islay"/>
              <p:cNvSpPr>
                <a:spLocks/>
              </p:cNvSpPr>
              <p:nvPr/>
            </p:nvSpPr>
            <p:spPr bwMode="auto">
              <a:xfrm>
                <a:off x="4612438" y="3351117"/>
                <a:ext cx="129917" cy="196844"/>
              </a:xfrm>
              <a:custGeom>
                <a:avLst/>
                <a:gdLst/>
                <a:ahLst/>
                <a:cxnLst>
                  <a:cxn ang="0">
                    <a:pos x="48" y="66"/>
                  </a:cxn>
                  <a:cxn ang="0">
                    <a:pos x="22" y="60"/>
                  </a:cxn>
                  <a:cxn ang="0">
                    <a:pos x="36" y="36"/>
                  </a:cxn>
                  <a:cxn ang="0">
                    <a:pos x="60" y="18"/>
                  </a:cxn>
                  <a:cxn ang="0">
                    <a:pos x="92" y="0"/>
                  </a:cxn>
                  <a:cxn ang="0">
                    <a:pos x="94" y="18"/>
                  </a:cxn>
                  <a:cxn ang="0">
                    <a:pos x="68" y="66"/>
                  </a:cxn>
                  <a:cxn ang="0">
                    <a:pos x="44" y="108"/>
                  </a:cxn>
                  <a:cxn ang="0">
                    <a:pos x="22" y="142"/>
                  </a:cxn>
                  <a:cxn ang="0">
                    <a:pos x="2" y="126"/>
                  </a:cxn>
                  <a:cxn ang="0">
                    <a:pos x="0" y="104"/>
                  </a:cxn>
                  <a:cxn ang="0">
                    <a:pos x="8" y="86"/>
                  </a:cxn>
                  <a:cxn ang="0">
                    <a:pos x="30" y="78"/>
                  </a:cxn>
                  <a:cxn ang="0">
                    <a:pos x="42" y="78"/>
                  </a:cxn>
                  <a:cxn ang="0">
                    <a:pos x="48" y="66"/>
                  </a:cxn>
                </a:cxnLst>
                <a:rect l="0" t="0" r="r" b="b"/>
                <a:pathLst>
                  <a:path w="94" h="142">
                    <a:moveTo>
                      <a:pt x="48" y="66"/>
                    </a:moveTo>
                    <a:lnTo>
                      <a:pt x="22" y="60"/>
                    </a:lnTo>
                    <a:lnTo>
                      <a:pt x="36" y="36"/>
                    </a:lnTo>
                    <a:lnTo>
                      <a:pt x="60" y="18"/>
                    </a:lnTo>
                    <a:lnTo>
                      <a:pt x="92" y="0"/>
                    </a:lnTo>
                    <a:lnTo>
                      <a:pt x="94" y="18"/>
                    </a:lnTo>
                    <a:lnTo>
                      <a:pt x="68" y="66"/>
                    </a:lnTo>
                    <a:lnTo>
                      <a:pt x="44" y="108"/>
                    </a:lnTo>
                    <a:lnTo>
                      <a:pt x="22" y="142"/>
                    </a:lnTo>
                    <a:lnTo>
                      <a:pt x="2" y="126"/>
                    </a:lnTo>
                    <a:lnTo>
                      <a:pt x="0" y="104"/>
                    </a:lnTo>
                    <a:lnTo>
                      <a:pt x="8" y="86"/>
                    </a:lnTo>
                    <a:lnTo>
                      <a:pt x="30" y="78"/>
                    </a:lnTo>
                    <a:lnTo>
                      <a:pt x="42" y="78"/>
                    </a:lnTo>
                    <a:lnTo>
                      <a:pt x="48" y="66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" name="Strathclyde"/>
              <p:cNvSpPr>
                <a:spLocks/>
              </p:cNvSpPr>
              <p:nvPr/>
            </p:nvSpPr>
            <p:spPr bwMode="auto">
              <a:xfrm>
                <a:off x="4691176" y="3042073"/>
                <a:ext cx="820837" cy="1005870"/>
              </a:xfrm>
              <a:custGeom>
                <a:avLst/>
                <a:gdLst/>
                <a:ahLst/>
                <a:cxnLst>
                  <a:cxn ang="0">
                    <a:pos x="186" y="672"/>
                  </a:cxn>
                  <a:cxn ang="0">
                    <a:pos x="232" y="594"/>
                  </a:cxn>
                  <a:cxn ang="0">
                    <a:pos x="284" y="532"/>
                  </a:cxn>
                  <a:cxn ang="0">
                    <a:pos x="272" y="466"/>
                  </a:cxn>
                  <a:cxn ang="0">
                    <a:pos x="232" y="382"/>
                  </a:cxn>
                  <a:cxn ang="0">
                    <a:pos x="252" y="312"/>
                  </a:cxn>
                  <a:cxn ang="0">
                    <a:pos x="270" y="290"/>
                  </a:cxn>
                  <a:cxn ang="0">
                    <a:pos x="226" y="282"/>
                  </a:cxn>
                  <a:cxn ang="0">
                    <a:pos x="200" y="352"/>
                  </a:cxn>
                  <a:cxn ang="0">
                    <a:pos x="144" y="314"/>
                  </a:cxn>
                  <a:cxn ang="0">
                    <a:pos x="140" y="362"/>
                  </a:cxn>
                  <a:cxn ang="0">
                    <a:pos x="120" y="350"/>
                  </a:cxn>
                  <a:cxn ang="0">
                    <a:pos x="118" y="318"/>
                  </a:cxn>
                  <a:cxn ang="0">
                    <a:pos x="174" y="228"/>
                  </a:cxn>
                  <a:cxn ang="0">
                    <a:pos x="190" y="178"/>
                  </a:cxn>
                  <a:cxn ang="0">
                    <a:pos x="144" y="228"/>
                  </a:cxn>
                  <a:cxn ang="0">
                    <a:pos x="88" y="312"/>
                  </a:cxn>
                  <a:cxn ang="0">
                    <a:pos x="92" y="410"/>
                  </a:cxn>
                  <a:cxn ang="0">
                    <a:pos x="66" y="514"/>
                  </a:cxn>
                  <a:cxn ang="0">
                    <a:pos x="56" y="574"/>
                  </a:cxn>
                  <a:cxn ang="0">
                    <a:pos x="2" y="536"/>
                  </a:cxn>
                  <a:cxn ang="0">
                    <a:pos x="36" y="422"/>
                  </a:cxn>
                  <a:cxn ang="0">
                    <a:pos x="94" y="362"/>
                  </a:cxn>
                  <a:cxn ang="0">
                    <a:pos x="54" y="388"/>
                  </a:cxn>
                  <a:cxn ang="0">
                    <a:pos x="48" y="338"/>
                  </a:cxn>
                  <a:cxn ang="0">
                    <a:pos x="32" y="338"/>
                  </a:cxn>
                  <a:cxn ang="0">
                    <a:pos x="48" y="278"/>
                  </a:cxn>
                  <a:cxn ang="0">
                    <a:pos x="48" y="266"/>
                  </a:cxn>
                  <a:cxn ang="0">
                    <a:pos x="76" y="208"/>
                  </a:cxn>
                  <a:cxn ang="0">
                    <a:pos x="66" y="194"/>
                  </a:cxn>
                  <a:cxn ang="0">
                    <a:pos x="68" y="110"/>
                  </a:cxn>
                  <a:cxn ang="0">
                    <a:pos x="138" y="52"/>
                  </a:cxn>
                  <a:cxn ang="0">
                    <a:pos x="138" y="2"/>
                  </a:cxn>
                  <a:cxn ang="0">
                    <a:pos x="218" y="2"/>
                  </a:cxn>
                  <a:cxn ang="0">
                    <a:pos x="308" y="24"/>
                  </a:cxn>
                  <a:cxn ang="0">
                    <a:pos x="248" y="110"/>
                  </a:cxn>
                  <a:cxn ang="0">
                    <a:pos x="274" y="162"/>
                  </a:cxn>
                  <a:cxn ang="0">
                    <a:pos x="288" y="228"/>
                  </a:cxn>
                  <a:cxn ang="0">
                    <a:pos x="415" y="322"/>
                  </a:cxn>
                  <a:cxn ang="0">
                    <a:pos x="513" y="396"/>
                  </a:cxn>
                  <a:cxn ang="0">
                    <a:pos x="593" y="444"/>
                  </a:cxn>
                  <a:cxn ang="0">
                    <a:pos x="561" y="548"/>
                  </a:cxn>
                  <a:cxn ang="0">
                    <a:pos x="519" y="580"/>
                  </a:cxn>
                  <a:cxn ang="0">
                    <a:pos x="479" y="544"/>
                  </a:cxn>
                  <a:cxn ang="0">
                    <a:pos x="415" y="594"/>
                  </a:cxn>
                  <a:cxn ang="0">
                    <a:pos x="361" y="628"/>
                  </a:cxn>
                  <a:cxn ang="0">
                    <a:pos x="282" y="674"/>
                  </a:cxn>
                  <a:cxn ang="0">
                    <a:pos x="210" y="728"/>
                  </a:cxn>
                </a:cxnLst>
                <a:rect l="0" t="0" r="r" b="b"/>
                <a:pathLst>
                  <a:path w="593" h="728">
                    <a:moveTo>
                      <a:pt x="180" y="728"/>
                    </a:moveTo>
                    <a:lnTo>
                      <a:pt x="176" y="698"/>
                    </a:lnTo>
                    <a:lnTo>
                      <a:pt x="186" y="672"/>
                    </a:lnTo>
                    <a:lnTo>
                      <a:pt x="206" y="652"/>
                    </a:lnTo>
                    <a:lnTo>
                      <a:pt x="226" y="630"/>
                    </a:lnTo>
                    <a:lnTo>
                      <a:pt x="232" y="594"/>
                    </a:lnTo>
                    <a:lnTo>
                      <a:pt x="246" y="564"/>
                    </a:lnTo>
                    <a:lnTo>
                      <a:pt x="262" y="546"/>
                    </a:lnTo>
                    <a:lnTo>
                      <a:pt x="284" y="532"/>
                    </a:lnTo>
                    <a:lnTo>
                      <a:pt x="288" y="516"/>
                    </a:lnTo>
                    <a:lnTo>
                      <a:pt x="278" y="494"/>
                    </a:lnTo>
                    <a:lnTo>
                      <a:pt x="272" y="466"/>
                    </a:lnTo>
                    <a:lnTo>
                      <a:pt x="242" y="444"/>
                    </a:lnTo>
                    <a:lnTo>
                      <a:pt x="226" y="416"/>
                    </a:lnTo>
                    <a:lnTo>
                      <a:pt x="232" y="382"/>
                    </a:lnTo>
                    <a:lnTo>
                      <a:pt x="232" y="348"/>
                    </a:lnTo>
                    <a:lnTo>
                      <a:pt x="238" y="324"/>
                    </a:lnTo>
                    <a:lnTo>
                      <a:pt x="252" y="312"/>
                    </a:lnTo>
                    <a:lnTo>
                      <a:pt x="266" y="316"/>
                    </a:lnTo>
                    <a:lnTo>
                      <a:pt x="300" y="320"/>
                    </a:lnTo>
                    <a:lnTo>
                      <a:pt x="270" y="290"/>
                    </a:lnTo>
                    <a:lnTo>
                      <a:pt x="248" y="266"/>
                    </a:lnTo>
                    <a:lnTo>
                      <a:pt x="236" y="260"/>
                    </a:lnTo>
                    <a:lnTo>
                      <a:pt x="226" y="282"/>
                    </a:lnTo>
                    <a:lnTo>
                      <a:pt x="210" y="312"/>
                    </a:lnTo>
                    <a:lnTo>
                      <a:pt x="206" y="342"/>
                    </a:lnTo>
                    <a:lnTo>
                      <a:pt x="200" y="352"/>
                    </a:lnTo>
                    <a:lnTo>
                      <a:pt x="186" y="330"/>
                    </a:lnTo>
                    <a:lnTo>
                      <a:pt x="174" y="322"/>
                    </a:lnTo>
                    <a:lnTo>
                      <a:pt x="144" y="314"/>
                    </a:lnTo>
                    <a:lnTo>
                      <a:pt x="140" y="334"/>
                    </a:lnTo>
                    <a:lnTo>
                      <a:pt x="150" y="358"/>
                    </a:lnTo>
                    <a:lnTo>
                      <a:pt x="140" y="362"/>
                    </a:lnTo>
                    <a:lnTo>
                      <a:pt x="130" y="356"/>
                    </a:lnTo>
                    <a:lnTo>
                      <a:pt x="122" y="352"/>
                    </a:lnTo>
                    <a:lnTo>
                      <a:pt x="120" y="350"/>
                    </a:lnTo>
                    <a:lnTo>
                      <a:pt x="120" y="348"/>
                    </a:lnTo>
                    <a:lnTo>
                      <a:pt x="120" y="336"/>
                    </a:lnTo>
                    <a:lnTo>
                      <a:pt x="118" y="318"/>
                    </a:lnTo>
                    <a:lnTo>
                      <a:pt x="116" y="292"/>
                    </a:lnTo>
                    <a:lnTo>
                      <a:pt x="148" y="250"/>
                    </a:lnTo>
                    <a:lnTo>
                      <a:pt x="174" y="228"/>
                    </a:lnTo>
                    <a:lnTo>
                      <a:pt x="198" y="196"/>
                    </a:lnTo>
                    <a:lnTo>
                      <a:pt x="226" y="178"/>
                    </a:lnTo>
                    <a:lnTo>
                      <a:pt x="190" y="178"/>
                    </a:lnTo>
                    <a:lnTo>
                      <a:pt x="180" y="198"/>
                    </a:lnTo>
                    <a:lnTo>
                      <a:pt x="168" y="214"/>
                    </a:lnTo>
                    <a:lnTo>
                      <a:pt x="144" y="228"/>
                    </a:lnTo>
                    <a:lnTo>
                      <a:pt x="114" y="270"/>
                    </a:lnTo>
                    <a:lnTo>
                      <a:pt x="90" y="276"/>
                    </a:lnTo>
                    <a:lnTo>
                      <a:pt x="88" y="312"/>
                    </a:lnTo>
                    <a:lnTo>
                      <a:pt x="102" y="352"/>
                    </a:lnTo>
                    <a:lnTo>
                      <a:pt x="114" y="380"/>
                    </a:lnTo>
                    <a:lnTo>
                      <a:pt x="92" y="410"/>
                    </a:lnTo>
                    <a:lnTo>
                      <a:pt x="84" y="432"/>
                    </a:lnTo>
                    <a:lnTo>
                      <a:pt x="80" y="470"/>
                    </a:lnTo>
                    <a:lnTo>
                      <a:pt x="66" y="514"/>
                    </a:lnTo>
                    <a:lnTo>
                      <a:pt x="58" y="532"/>
                    </a:lnTo>
                    <a:lnTo>
                      <a:pt x="66" y="560"/>
                    </a:lnTo>
                    <a:lnTo>
                      <a:pt x="56" y="574"/>
                    </a:lnTo>
                    <a:lnTo>
                      <a:pt x="6" y="588"/>
                    </a:lnTo>
                    <a:lnTo>
                      <a:pt x="0" y="556"/>
                    </a:lnTo>
                    <a:lnTo>
                      <a:pt x="2" y="536"/>
                    </a:lnTo>
                    <a:lnTo>
                      <a:pt x="20" y="498"/>
                    </a:lnTo>
                    <a:lnTo>
                      <a:pt x="30" y="450"/>
                    </a:lnTo>
                    <a:lnTo>
                      <a:pt x="36" y="422"/>
                    </a:lnTo>
                    <a:lnTo>
                      <a:pt x="66" y="394"/>
                    </a:lnTo>
                    <a:lnTo>
                      <a:pt x="88" y="376"/>
                    </a:lnTo>
                    <a:lnTo>
                      <a:pt x="94" y="362"/>
                    </a:lnTo>
                    <a:lnTo>
                      <a:pt x="88" y="354"/>
                    </a:lnTo>
                    <a:lnTo>
                      <a:pt x="74" y="370"/>
                    </a:lnTo>
                    <a:lnTo>
                      <a:pt x="54" y="388"/>
                    </a:lnTo>
                    <a:lnTo>
                      <a:pt x="38" y="386"/>
                    </a:lnTo>
                    <a:lnTo>
                      <a:pt x="32" y="362"/>
                    </a:lnTo>
                    <a:lnTo>
                      <a:pt x="48" y="338"/>
                    </a:lnTo>
                    <a:lnTo>
                      <a:pt x="54" y="320"/>
                    </a:lnTo>
                    <a:lnTo>
                      <a:pt x="44" y="318"/>
                    </a:lnTo>
                    <a:lnTo>
                      <a:pt x="32" y="338"/>
                    </a:lnTo>
                    <a:lnTo>
                      <a:pt x="36" y="316"/>
                    </a:lnTo>
                    <a:lnTo>
                      <a:pt x="56" y="286"/>
                    </a:lnTo>
                    <a:lnTo>
                      <a:pt x="48" y="278"/>
                    </a:lnTo>
                    <a:lnTo>
                      <a:pt x="34" y="308"/>
                    </a:lnTo>
                    <a:lnTo>
                      <a:pt x="26" y="302"/>
                    </a:lnTo>
                    <a:lnTo>
                      <a:pt x="48" y="266"/>
                    </a:lnTo>
                    <a:lnTo>
                      <a:pt x="64" y="246"/>
                    </a:lnTo>
                    <a:lnTo>
                      <a:pt x="78" y="224"/>
                    </a:lnTo>
                    <a:lnTo>
                      <a:pt x="76" y="208"/>
                    </a:lnTo>
                    <a:lnTo>
                      <a:pt x="62" y="228"/>
                    </a:lnTo>
                    <a:lnTo>
                      <a:pt x="56" y="218"/>
                    </a:lnTo>
                    <a:lnTo>
                      <a:pt x="66" y="194"/>
                    </a:lnTo>
                    <a:lnTo>
                      <a:pt x="88" y="172"/>
                    </a:lnTo>
                    <a:lnTo>
                      <a:pt x="66" y="164"/>
                    </a:lnTo>
                    <a:lnTo>
                      <a:pt x="68" y="110"/>
                    </a:lnTo>
                    <a:lnTo>
                      <a:pt x="96" y="90"/>
                    </a:lnTo>
                    <a:lnTo>
                      <a:pt x="104" y="66"/>
                    </a:lnTo>
                    <a:lnTo>
                      <a:pt x="138" y="52"/>
                    </a:lnTo>
                    <a:lnTo>
                      <a:pt x="114" y="46"/>
                    </a:lnTo>
                    <a:lnTo>
                      <a:pt x="122" y="24"/>
                    </a:lnTo>
                    <a:lnTo>
                      <a:pt x="138" y="2"/>
                    </a:lnTo>
                    <a:lnTo>
                      <a:pt x="172" y="0"/>
                    </a:lnTo>
                    <a:lnTo>
                      <a:pt x="190" y="10"/>
                    </a:lnTo>
                    <a:lnTo>
                      <a:pt x="218" y="2"/>
                    </a:lnTo>
                    <a:lnTo>
                      <a:pt x="258" y="2"/>
                    </a:lnTo>
                    <a:lnTo>
                      <a:pt x="288" y="4"/>
                    </a:lnTo>
                    <a:lnTo>
                      <a:pt x="308" y="24"/>
                    </a:lnTo>
                    <a:lnTo>
                      <a:pt x="290" y="50"/>
                    </a:lnTo>
                    <a:lnTo>
                      <a:pt x="294" y="62"/>
                    </a:lnTo>
                    <a:lnTo>
                      <a:pt x="248" y="110"/>
                    </a:lnTo>
                    <a:lnTo>
                      <a:pt x="254" y="138"/>
                    </a:lnTo>
                    <a:lnTo>
                      <a:pt x="276" y="148"/>
                    </a:lnTo>
                    <a:lnTo>
                      <a:pt x="274" y="162"/>
                    </a:lnTo>
                    <a:lnTo>
                      <a:pt x="272" y="182"/>
                    </a:lnTo>
                    <a:lnTo>
                      <a:pt x="288" y="200"/>
                    </a:lnTo>
                    <a:lnTo>
                      <a:pt x="288" y="228"/>
                    </a:lnTo>
                    <a:lnTo>
                      <a:pt x="367" y="318"/>
                    </a:lnTo>
                    <a:lnTo>
                      <a:pt x="391" y="334"/>
                    </a:lnTo>
                    <a:lnTo>
                      <a:pt x="415" y="322"/>
                    </a:lnTo>
                    <a:lnTo>
                      <a:pt x="445" y="326"/>
                    </a:lnTo>
                    <a:lnTo>
                      <a:pt x="487" y="354"/>
                    </a:lnTo>
                    <a:lnTo>
                      <a:pt x="513" y="396"/>
                    </a:lnTo>
                    <a:lnTo>
                      <a:pt x="551" y="388"/>
                    </a:lnTo>
                    <a:lnTo>
                      <a:pt x="577" y="400"/>
                    </a:lnTo>
                    <a:lnTo>
                      <a:pt x="593" y="444"/>
                    </a:lnTo>
                    <a:lnTo>
                      <a:pt x="561" y="482"/>
                    </a:lnTo>
                    <a:lnTo>
                      <a:pt x="569" y="506"/>
                    </a:lnTo>
                    <a:lnTo>
                      <a:pt x="561" y="548"/>
                    </a:lnTo>
                    <a:lnTo>
                      <a:pt x="537" y="594"/>
                    </a:lnTo>
                    <a:lnTo>
                      <a:pt x="525" y="598"/>
                    </a:lnTo>
                    <a:lnTo>
                      <a:pt x="519" y="580"/>
                    </a:lnTo>
                    <a:lnTo>
                      <a:pt x="499" y="576"/>
                    </a:lnTo>
                    <a:lnTo>
                      <a:pt x="495" y="564"/>
                    </a:lnTo>
                    <a:lnTo>
                      <a:pt x="479" y="544"/>
                    </a:lnTo>
                    <a:lnTo>
                      <a:pt x="453" y="534"/>
                    </a:lnTo>
                    <a:lnTo>
                      <a:pt x="427" y="558"/>
                    </a:lnTo>
                    <a:lnTo>
                      <a:pt x="415" y="594"/>
                    </a:lnTo>
                    <a:lnTo>
                      <a:pt x="399" y="584"/>
                    </a:lnTo>
                    <a:lnTo>
                      <a:pt x="369" y="600"/>
                    </a:lnTo>
                    <a:lnTo>
                      <a:pt x="361" y="628"/>
                    </a:lnTo>
                    <a:lnTo>
                      <a:pt x="335" y="660"/>
                    </a:lnTo>
                    <a:lnTo>
                      <a:pt x="312" y="662"/>
                    </a:lnTo>
                    <a:lnTo>
                      <a:pt x="282" y="674"/>
                    </a:lnTo>
                    <a:lnTo>
                      <a:pt x="278" y="710"/>
                    </a:lnTo>
                    <a:lnTo>
                      <a:pt x="238" y="712"/>
                    </a:lnTo>
                    <a:lnTo>
                      <a:pt x="210" y="728"/>
                    </a:lnTo>
                    <a:lnTo>
                      <a:pt x="180" y="72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" name="Arran"/>
              <p:cNvSpPr>
                <a:spLocks/>
              </p:cNvSpPr>
              <p:nvPr/>
            </p:nvSpPr>
            <p:spPr bwMode="auto">
              <a:xfrm>
                <a:off x="4840777" y="3608982"/>
                <a:ext cx="102359" cy="15944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6" y="20"/>
                  </a:cxn>
                  <a:cxn ang="0">
                    <a:pos x="62" y="58"/>
                  </a:cxn>
                  <a:cxn ang="0">
                    <a:pos x="66" y="84"/>
                  </a:cxn>
                  <a:cxn ang="0">
                    <a:pos x="74" y="110"/>
                  </a:cxn>
                  <a:cxn ang="0">
                    <a:pos x="44" y="116"/>
                  </a:cxn>
                  <a:cxn ang="0">
                    <a:pos x="28" y="116"/>
                  </a:cxn>
                  <a:cxn ang="0">
                    <a:pos x="12" y="100"/>
                  </a:cxn>
                  <a:cxn ang="0">
                    <a:pos x="8" y="66"/>
                  </a:cxn>
                  <a:cxn ang="0">
                    <a:pos x="0" y="40"/>
                  </a:cxn>
                  <a:cxn ang="0">
                    <a:pos x="0" y="24"/>
                  </a:cxn>
                  <a:cxn ang="0">
                    <a:pos x="30" y="0"/>
                  </a:cxn>
                </a:cxnLst>
                <a:rect l="0" t="0" r="r" b="b"/>
                <a:pathLst>
                  <a:path w="74" h="116">
                    <a:moveTo>
                      <a:pt x="30" y="0"/>
                    </a:moveTo>
                    <a:lnTo>
                      <a:pt x="56" y="20"/>
                    </a:lnTo>
                    <a:lnTo>
                      <a:pt x="62" y="58"/>
                    </a:lnTo>
                    <a:lnTo>
                      <a:pt x="66" y="84"/>
                    </a:lnTo>
                    <a:lnTo>
                      <a:pt x="74" y="110"/>
                    </a:lnTo>
                    <a:lnTo>
                      <a:pt x="44" y="116"/>
                    </a:lnTo>
                    <a:lnTo>
                      <a:pt x="28" y="116"/>
                    </a:lnTo>
                    <a:lnTo>
                      <a:pt x="12" y="100"/>
                    </a:lnTo>
                    <a:lnTo>
                      <a:pt x="8" y="66"/>
                    </a:lnTo>
                    <a:lnTo>
                      <a:pt x="0" y="40"/>
                    </a:lnTo>
                    <a:lnTo>
                      <a:pt x="0" y="24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" name="Mull"/>
              <p:cNvSpPr>
                <a:spLocks/>
              </p:cNvSpPr>
              <p:nvPr/>
            </p:nvSpPr>
            <p:spPr bwMode="auto">
              <a:xfrm>
                <a:off x="4529764" y="3040105"/>
                <a:ext cx="234244" cy="21455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72" y="20"/>
                  </a:cxn>
                  <a:cxn ang="0">
                    <a:pos x="104" y="54"/>
                  </a:cxn>
                  <a:cxn ang="0">
                    <a:pos x="134" y="62"/>
                  </a:cxn>
                  <a:cxn ang="0">
                    <a:pos x="170" y="106"/>
                  </a:cxn>
                  <a:cxn ang="0">
                    <a:pos x="146" y="118"/>
                  </a:cxn>
                  <a:cxn ang="0">
                    <a:pos x="152" y="128"/>
                  </a:cxn>
                  <a:cxn ang="0">
                    <a:pos x="120" y="144"/>
                  </a:cxn>
                  <a:cxn ang="0">
                    <a:pos x="108" y="134"/>
                  </a:cxn>
                  <a:cxn ang="0">
                    <a:pos x="66" y="150"/>
                  </a:cxn>
                  <a:cxn ang="0">
                    <a:pos x="0" y="156"/>
                  </a:cxn>
                  <a:cxn ang="0">
                    <a:pos x="0" y="130"/>
                  </a:cxn>
                  <a:cxn ang="0">
                    <a:pos x="46" y="128"/>
                  </a:cxn>
                  <a:cxn ang="0">
                    <a:pos x="80" y="112"/>
                  </a:cxn>
                  <a:cxn ang="0">
                    <a:pos x="66" y="112"/>
                  </a:cxn>
                  <a:cxn ang="0">
                    <a:pos x="36" y="118"/>
                  </a:cxn>
                  <a:cxn ang="0">
                    <a:pos x="40" y="98"/>
                  </a:cxn>
                  <a:cxn ang="0">
                    <a:pos x="54" y="84"/>
                  </a:cxn>
                  <a:cxn ang="0">
                    <a:pos x="80" y="76"/>
                  </a:cxn>
                  <a:cxn ang="0">
                    <a:pos x="52" y="74"/>
                  </a:cxn>
                  <a:cxn ang="0">
                    <a:pos x="34" y="54"/>
                  </a:cxn>
                  <a:cxn ang="0">
                    <a:pos x="14" y="50"/>
                  </a:cxn>
                  <a:cxn ang="0">
                    <a:pos x="4" y="38"/>
                  </a:cxn>
                  <a:cxn ang="0">
                    <a:pos x="16" y="18"/>
                  </a:cxn>
                  <a:cxn ang="0">
                    <a:pos x="32" y="16"/>
                  </a:cxn>
                  <a:cxn ang="0">
                    <a:pos x="46" y="0"/>
                  </a:cxn>
                </a:cxnLst>
                <a:rect l="0" t="0" r="r" b="b"/>
                <a:pathLst>
                  <a:path w="170" h="156">
                    <a:moveTo>
                      <a:pt x="46" y="0"/>
                    </a:moveTo>
                    <a:lnTo>
                      <a:pt x="72" y="20"/>
                    </a:lnTo>
                    <a:lnTo>
                      <a:pt x="104" y="54"/>
                    </a:lnTo>
                    <a:lnTo>
                      <a:pt x="134" y="62"/>
                    </a:lnTo>
                    <a:lnTo>
                      <a:pt x="170" y="106"/>
                    </a:lnTo>
                    <a:lnTo>
                      <a:pt x="146" y="118"/>
                    </a:lnTo>
                    <a:lnTo>
                      <a:pt x="152" y="128"/>
                    </a:lnTo>
                    <a:lnTo>
                      <a:pt x="120" y="144"/>
                    </a:lnTo>
                    <a:lnTo>
                      <a:pt x="108" y="134"/>
                    </a:lnTo>
                    <a:lnTo>
                      <a:pt x="66" y="150"/>
                    </a:lnTo>
                    <a:lnTo>
                      <a:pt x="0" y="156"/>
                    </a:lnTo>
                    <a:lnTo>
                      <a:pt x="0" y="130"/>
                    </a:lnTo>
                    <a:lnTo>
                      <a:pt x="46" y="128"/>
                    </a:lnTo>
                    <a:lnTo>
                      <a:pt x="80" y="112"/>
                    </a:lnTo>
                    <a:lnTo>
                      <a:pt x="66" y="112"/>
                    </a:lnTo>
                    <a:lnTo>
                      <a:pt x="36" y="118"/>
                    </a:lnTo>
                    <a:lnTo>
                      <a:pt x="40" y="98"/>
                    </a:lnTo>
                    <a:lnTo>
                      <a:pt x="54" y="84"/>
                    </a:lnTo>
                    <a:lnTo>
                      <a:pt x="80" y="76"/>
                    </a:lnTo>
                    <a:lnTo>
                      <a:pt x="52" y="74"/>
                    </a:lnTo>
                    <a:lnTo>
                      <a:pt x="34" y="54"/>
                    </a:lnTo>
                    <a:lnTo>
                      <a:pt x="14" y="50"/>
                    </a:lnTo>
                    <a:lnTo>
                      <a:pt x="4" y="38"/>
                    </a:lnTo>
                    <a:lnTo>
                      <a:pt x="16" y="18"/>
                    </a:lnTo>
                    <a:lnTo>
                      <a:pt x="32" y="16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" name="Highland"/>
              <p:cNvSpPr>
                <a:spLocks/>
              </p:cNvSpPr>
              <p:nvPr/>
            </p:nvSpPr>
            <p:spPr bwMode="auto">
              <a:xfrm>
                <a:off x="4580943" y="1841328"/>
                <a:ext cx="1066892" cy="1273577"/>
              </a:xfrm>
              <a:custGeom>
                <a:avLst/>
                <a:gdLst/>
                <a:ahLst/>
                <a:cxnLst>
                  <a:cxn ang="0">
                    <a:pos x="493" y="764"/>
                  </a:cxn>
                  <a:cxn ang="0">
                    <a:pos x="403" y="822"/>
                  </a:cxn>
                  <a:cxn ang="0">
                    <a:pos x="296" y="872"/>
                  </a:cxn>
                  <a:cxn ang="0">
                    <a:pos x="230" y="838"/>
                  </a:cxn>
                  <a:cxn ang="0">
                    <a:pos x="102" y="920"/>
                  </a:cxn>
                  <a:cxn ang="0">
                    <a:pos x="112" y="856"/>
                  </a:cxn>
                  <a:cxn ang="0">
                    <a:pos x="74" y="852"/>
                  </a:cxn>
                  <a:cxn ang="0">
                    <a:pos x="16" y="812"/>
                  </a:cxn>
                  <a:cxn ang="0">
                    <a:pos x="94" y="782"/>
                  </a:cxn>
                  <a:cxn ang="0">
                    <a:pos x="90" y="738"/>
                  </a:cxn>
                  <a:cxn ang="0">
                    <a:pos x="178" y="714"/>
                  </a:cxn>
                  <a:cxn ang="0">
                    <a:pos x="122" y="674"/>
                  </a:cxn>
                  <a:cxn ang="0">
                    <a:pos x="198" y="668"/>
                  </a:cxn>
                  <a:cxn ang="0">
                    <a:pos x="152" y="610"/>
                  </a:cxn>
                  <a:cxn ang="0">
                    <a:pos x="156" y="592"/>
                  </a:cxn>
                  <a:cxn ang="0">
                    <a:pos x="194" y="540"/>
                  </a:cxn>
                  <a:cxn ang="0">
                    <a:pos x="106" y="526"/>
                  </a:cxn>
                  <a:cxn ang="0">
                    <a:pos x="146" y="482"/>
                  </a:cxn>
                  <a:cxn ang="0">
                    <a:pos x="128" y="440"/>
                  </a:cxn>
                  <a:cxn ang="0">
                    <a:pos x="116" y="382"/>
                  </a:cxn>
                  <a:cxn ang="0">
                    <a:pos x="168" y="354"/>
                  </a:cxn>
                  <a:cxn ang="0">
                    <a:pos x="204" y="336"/>
                  </a:cxn>
                  <a:cxn ang="0">
                    <a:pos x="230" y="322"/>
                  </a:cxn>
                  <a:cxn ang="0">
                    <a:pos x="266" y="304"/>
                  </a:cxn>
                  <a:cxn ang="0">
                    <a:pos x="244" y="214"/>
                  </a:cxn>
                  <a:cxn ang="0">
                    <a:pos x="272" y="132"/>
                  </a:cxn>
                  <a:cxn ang="0">
                    <a:pos x="312" y="26"/>
                  </a:cxn>
                  <a:cxn ang="0">
                    <a:pos x="368" y="24"/>
                  </a:cxn>
                  <a:cxn ang="0">
                    <a:pos x="392" y="40"/>
                  </a:cxn>
                  <a:cxn ang="0">
                    <a:pos x="415" y="32"/>
                  </a:cxn>
                  <a:cxn ang="0">
                    <a:pos x="449" y="48"/>
                  </a:cxn>
                  <a:cxn ang="0">
                    <a:pos x="451" y="80"/>
                  </a:cxn>
                  <a:cxn ang="0">
                    <a:pos x="583" y="40"/>
                  </a:cxn>
                  <a:cxn ang="0">
                    <a:pos x="631" y="14"/>
                  </a:cxn>
                  <a:cxn ang="0">
                    <a:pos x="683" y="4"/>
                  </a:cxn>
                  <a:cxn ang="0">
                    <a:pos x="725" y="8"/>
                  </a:cxn>
                  <a:cxn ang="0">
                    <a:pos x="761" y="76"/>
                  </a:cxn>
                  <a:cxn ang="0">
                    <a:pos x="743" y="118"/>
                  </a:cxn>
                  <a:cxn ang="0">
                    <a:pos x="639" y="224"/>
                  </a:cxn>
                  <a:cxn ang="0">
                    <a:pos x="535" y="316"/>
                  </a:cxn>
                  <a:cxn ang="0">
                    <a:pos x="461" y="330"/>
                  </a:cxn>
                  <a:cxn ang="0">
                    <a:pos x="503" y="358"/>
                  </a:cxn>
                  <a:cxn ang="0">
                    <a:pos x="599" y="354"/>
                  </a:cxn>
                  <a:cxn ang="0">
                    <a:pos x="533" y="408"/>
                  </a:cxn>
                  <a:cxn ang="0">
                    <a:pos x="451" y="446"/>
                  </a:cxn>
                  <a:cxn ang="0">
                    <a:pos x="431" y="478"/>
                  </a:cxn>
                  <a:cxn ang="0">
                    <a:pos x="529" y="440"/>
                  </a:cxn>
                  <a:cxn ang="0">
                    <a:pos x="461" y="508"/>
                  </a:cxn>
                  <a:cxn ang="0">
                    <a:pos x="531" y="476"/>
                  </a:cxn>
                  <a:cxn ang="0">
                    <a:pos x="599" y="490"/>
                  </a:cxn>
                  <a:cxn ang="0">
                    <a:pos x="635" y="524"/>
                  </a:cxn>
                  <a:cxn ang="0">
                    <a:pos x="651" y="590"/>
                  </a:cxn>
                  <a:cxn ang="0">
                    <a:pos x="595" y="704"/>
                  </a:cxn>
                </a:cxnLst>
                <a:rect l="0" t="0" r="r" b="b"/>
                <a:pathLst>
                  <a:path w="771" h="922">
                    <a:moveTo>
                      <a:pt x="593" y="754"/>
                    </a:moveTo>
                    <a:lnTo>
                      <a:pt x="553" y="754"/>
                    </a:lnTo>
                    <a:lnTo>
                      <a:pt x="541" y="776"/>
                    </a:lnTo>
                    <a:lnTo>
                      <a:pt x="493" y="764"/>
                    </a:lnTo>
                    <a:lnTo>
                      <a:pt x="493" y="784"/>
                    </a:lnTo>
                    <a:lnTo>
                      <a:pt x="451" y="796"/>
                    </a:lnTo>
                    <a:lnTo>
                      <a:pt x="425" y="818"/>
                    </a:lnTo>
                    <a:lnTo>
                      <a:pt x="403" y="822"/>
                    </a:lnTo>
                    <a:lnTo>
                      <a:pt x="399" y="852"/>
                    </a:lnTo>
                    <a:lnTo>
                      <a:pt x="382" y="858"/>
                    </a:lnTo>
                    <a:lnTo>
                      <a:pt x="368" y="874"/>
                    </a:lnTo>
                    <a:lnTo>
                      <a:pt x="296" y="872"/>
                    </a:lnTo>
                    <a:lnTo>
                      <a:pt x="270" y="882"/>
                    </a:lnTo>
                    <a:lnTo>
                      <a:pt x="252" y="870"/>
                    </a:lnTo>
                    <a:lnTo>
                      <a:pt x="266" y="858"/>
                    </a:lnTo>
                    <a:lnTo>
                      <a:pt x="230" y="838"/>
                    </a:lnTo>
                    <a:lnTo>
                      <a:pt x="206" y="860"/>
                    </a:lnTo>
                    <a:lnTo>
                      <a:pt x="176" y="884"/>
                    </a:lnTo>
                    <a:lnTo>
                      <a:pt x="140" y="922"/>
                    </a:lnTo>
                    <a:lnTo>
                      <a:pt x="102" y="920"/>
                    </a:lnTo>
                    <a:lnTo>
                      <a:pt x="72" y="898"/>
                    </a:lnTo>
                    <a:lnTo>
                      <a:pt x="54" y="864"/>
                    </a:lnTo>
                    <a:lnTo>
                      <a:pt x="78" y="868"/>
                    </a:lnTo>
                    <a:lnTo>
                      <a:pt x="112" y="856"/>
                    </a:lnTo>
                    <a:lnTo>
                      <a:pt x="146" y="854"/>
                    </a:lnTo>
                    <a:lnTo>
                      <a:pt x="122" y="842"/>
                    </a:lnTo>
                    <a:lnTo>
                      <a:pt x="100" y="840"/>
                    </a:lnTo>
                    <a:lnTo>
                      <a:pt x="74" y="852"/>
                    </a:lnTo>
                    <a:lnTo>
                      <a:pt x="42" y="846"/>
                    </a:lnTo>
                    <a:lnTo>
                      <a:pt x="14" y="842"/>
                    </a:lnTo>
                    <a:lnTo>
                      <a:pt x="0" y="832"/>
                    </a:lnTo>
                    <a:lnTo>
                      <a:pt x="16" y="812"/>
                    </a:lnTo>
                    <a:lnTo>
                      <a:pt x="46" y="812"/>
                    </a:lnTo>
                    <a:lnTo>
                      <a:pt x="74" y="818"/>
                    </a:lnTo>
                    <a:lnTo>
                      <a:pt x="84" y="794"/>
                    </a:lnTo>
                    <a:lnTo>
                      <a:pt x="94" y="782"/>
                    </a:lnTo>
                    <a:lnTo>
                      <a:pt x="110" y="780"/>
                    </a:lnTo>
                    <a:lnTo>
                      <a:pt x="110" y="762"/>
                    </a:lnTo>
                    <a:lnTo>
                      <a:pt x="78" y="762"/>
                    </a:lnTo>
                    <a:lnTo>
                      <a:pt x="90" y="738"/>
                    </a:lnTo>
                    <a:lnTo>
                      <a:pt x="94" y="714"/>
                    </a:lnTo>
                    <a:lnTo>
                      <a:pt x="116" y="708"/>
                    </a:lnTo>
                    <a:lnTo>
                      <a:pt x="142" y="726"/>
                    </a:lnTo>
                    <a:lnTo>
                      <a:pt x="178" y="714"/>
                    </a:lnTo>
                    <a:lnTo>
                      <a:pt x="152" y="710"/>
                    </a:lnTo>
                    <a:lnTo>
                      <a:pt x="134" y="698"/>
                    </a:lnTo>
                    <a:lnTo>
                      <a:pt x="114" y="692"/>
                    </a:lnTo>
                    <a:lnTo>
                      <a:pt x="122" y="674"/>
                    </a:lnTo>
                    <a:lnTo>
                      <a:pt x="138" y="666"/>
                    </a:lnTo>
                    <a:lnTo>
                      <a:pt x="160" y="672"/>
                    </a:lnTo>
                    <a:lnTo>
                      <a:pt x="178" y="680"/>
                    </a:lnTo>
                    <a:lnTo>
                      <a:pt x="198" y="668"/>
                    </a:lnTo>
                    <a:lnTo>
                      <a:pt x="170" y="668"/>
                    </a:lnTo>
                    <a:lnTo>
                      <a:pt x="148" y="650"/>
                    </a:lnTo>
                    <a:lnTo>
                      <a:pt x="144" y="632"/>
                    </a:lnTo>
                    <a:lnTo>
                      <a:pt x="152" y="610"/>
                    </a:lnTo>
                    <a:lnTo>
                      <a:pt x="164" y="606"/>
                    </a:lnTo>
                    <a:lnTo>
                      <a:pt x="198" y="618"/>
                    </a:lnTo>
                    <a:lnTo>
                      <a:pt x="182" y="590"/>
                    </a:lnTo>
                    <a:lnTo>
                      <a:pt x="156" y="592"/>
                    </a:lnTo>
                    <a:lnTo>
                      <a:pt x="132" y="590"/>
                    </a:lnTo>
                    <a:lnTo>
                      <a:pt x="134" y="578"/>
                    </a:lnTo>
                    <a:lnTo>
                      <a:pt x="166" y="566"/>
                    </a:lnTo>
                    <a:lnTo>
                      <a:pt x="194" y="540"/>
                    </a:lnTo>
                    <a:lnTo>
                      <a:pt x="158" y="550"/>
                    </a:lnTo>
                    <a:lnTo>
                      <a:pt x="142" y="540"/>
                    </a:lnTo>
                    <a:lnTo>
                      <a:pt x="116" y="556"/>
                    </a:lnTo>
                    <a:lnTo>
                      <a:pt x="106" y="526"/>
                    </a:lnTo>
                    <a:lnTo>
                      <a:pt x="102" y="488"/>
                    </a:lnTo>
                    <a:lnTo>
                      <a:pt x="110" y="456"/>
                    </a:lnTo>
                    <a:lnTo>
                      <a:pt x="130" y="472"/>
                    </a:lnTo>
                    <a:lnTo>
                      <a:pt x="146" y="482"/>
                    </a:lnTo>
                    <a:lnTo>
                      <a:pt x="176" y="482"/>
                    </a:lnTo>
                    <a:lnTo>
                      <a:pt x="172" y="472"/>
                    </a:lnTo>
                    <a:lnTo>
                      <a:pt x="146" y="458"/>
                    </a:lnTo>
                    <a:lnTo>
                      <a:pt x="128" y="440"/>
                    </a:lnTo>
                    <a:lnTo>
                      <a:pt x="116" y="436"/>
                    </a:lnTo>
                    <a:lnTo>
                      <a:pt x="120" y="408"/>
                    </a:lnTo>
                    <a:lnTo>
                      <a:pt x="144" y="400"/>
                    </a:lnTo>
                    <a:lnTo>
                      <a:pt x="116" y="382"/>
                    </a:lnTo>
                    <a:lnTo>
                      <a:pt x="116" y="338"/>
                    </a:lnTo>
                    <a:lnTo>
                      <a:pt x="140" y="334"/>
                    </a:lnTo>
                    <a:lnTo>
                      <a:pt x="158" y="366"/>
                    </a:lnTo>
                    <a:lnTo>
                      <a:pt x="168" y="354"/>
                    </a:lnTo>
                    <a:lnTo>
                      <a:pt x="158" y="328"/>
                    </a:lnTo>
                    <a:lnTo>
                      <a:pt x="162" y="310"/>
                    </a:lnTo>
                    <a:lnTo>
                      <a:pt x="178" y="318"/>
                    </a:lnTo>
                    <a:lnTo>
                      <a:pt x="204" y="336"/>
                    </a:lnTo>
                    <a:lnTo>
                      <a:pt x="212" y="320"/>
                    </a:lnTo>
                    <a:lnTo>
                      <a:pt x="230" y="338"/>
                    </a:lnTo>
                    <a:lnTo>
                      <a:pt x="250" y="344"/>
                    </a:lnTo>
                    <a:lnTo>
                      <a:pt x="230" y="322"/>
                    </a:lnTo>
                    <a:lnTo>
                      <a:pt x="218" y="302"/>
                    </a:lnTo>
                    <a:lnTo>
                      <a:pt x="246" y="312"/>
                    </a:lnTo>
                    <a:lnTo>
                      <a:pt x="284" y="338"/>
                    </a:lnTo>
                    <a:lnTo>
                      <a:pt x="266" y="304"/>
                    </a:lnTo>
                    <a:lnTo>
                      <a:pt x="218" y="254"/>
                    </a:lnTo>
                    <a:lnTo>
                      <a:pt x="214" y="232"/>
                    </a:lnTo>
                    <a:lnTo>
                      <a:pt x="242" y="244"/>
                    </a:lnTo>
                    <a:lnTo>
                      <a:pt x="244" y="214"/>
                    </a:lnTo>
                    <a:lnTo>
                      <a:pt x="222" y="168"/>
                    </a:lnTo>
                    <a:lnTo>
                      <a:pt x="258" y="170"/>
                    </a:lnTo>
                    <a:lnTo>
                      <a:pt x="306" y="164"/>
                    </a:lnTo>
                    <a:lnTo>
                      <a:pt x="272" y="132"/>
                    </a:lnTo>
                    <a:lnTo>
                      <a:pt x="286" y="100"/>
                    </a:lnTo>
                    <a:lnTo>
                      <a:pt x="302" y="102"/>
                    </a:lnTo>
                    <a:lnTo>
                      <a:pt x="294" y="50"/>
                    </a:lnTo>
                    <a:lnTo>
                      <a:pt x="312" y="26"/>
                    </a:lnTo>
                    <a:lnTo>
                      <a:pt x="316" y="6"/>
                    </a:lnTo>
                    <a:lnTo>
                      <a:pt x="350" y="14"/>
                    </a:lnTo>
                    <a:lnTo>
                      <a:pt x="356" y="36"/>
                    </a:lnTo>
                    <a:lnTo>
                      <a:pt x="368" y="24"/>
                    </a:lnTo>
                    <a:lnTo>
                      <a:pt x="380" y="30"/>
                    </a:lnTo>
                    <a:lnTo>
                      <a:pt x="388" y="36"/>
                    </a:lnTo>
                    <a:lnTo>
                      <a:pt x="392" y="38"/>
                    </a:lnTo>
                    <a:lnTo>
                      <a:pt x="392" y="40"/>
                    </a:lnTo>
                    <a:lnTo>
                      <a:pt x="376" y="74"/>
                    </a:lnTo>
                    <a:lnTo>
                      <a:pt x="394" y="70"/>
                    </a:lnTo>
                    <a:lnTo>
                      <a:pt x="407" y="54"/>
                    </a:lnTo>
                    <a:lnTo>
                      <a:pt x="415" y="32"/>
                    </a:lnTo>
                    <a:lnTo>
                      <a:pt x="437" y="36"/>
                    </a:lnTo>
                    <a:lnTo>
                      <a:pt x="443" y="40"/>
                    </a:lnTo>
                    <a:lnTo>
                      <a:pt x="447" y="44"/>
                    </a:lnTo>
                    <a:lnTo>
                      <a:pt x="449" y="48"/>
                    </a:lnTo>
                    <a:lnTo>
                      <a:pt x="447" y="54"/>
                    </a:lnTo>
                    <a:lnTo>
                      <a:pt x="441" y="62"/>
                    </a:lnTo>
                    <a:lnTo>
                      <a:pt x="433" y="74"/>
                    </a:lnTo>
                    <a:lnTo>
                      <a:pt x="451" y="80"/>
                    </a:lnTo>
                    <a:lnTo>
                      <a:pt x="471" y="48"/>
                    </a:lnTo>
                    <a:lnTo>
                      <a:pt x="501" y="40"/>
                    </a:lnTo>
                    <a:lnTo>
                      <a:pt x="537" y="34"/>
                    </a:lnTo>
                    <a:lnTo>
                      <a:pt x="583" y="40"/>
                    </a:lnTo>
                    <a:lnTo>
                      <a:pt x="589" y="38"/>
                    </a:lnTo>
                    <a:lnTo>
                      <a:pt x="599" y="34"/>
                    </a:lnTo>
                    <a:lnTo>
                      <a:pt x="611" y="28"/>
                    </a:lnTo>
                    <a:lnTo>
                      <a:pt x="631" y="14"/>
                    </a:lnTo>
                    <a:lnTo>
                      <a:pt x="659" y="18"/>
                    </a:lnTo>
                    <a:lnTo>
                      <a:pt x="683" y="24"/>
                    </a:lnTo>
                    <a:lnTo>
                      <a:pt x="683" y="12"/>
                    </a:lnTo>
                    <a:lnTo>
                      <a:pt x="683" y="4"/>
                    </a:lnTo>
                    <a:lnTo>
                      <a:pt x="685" y="2"/>
                    </a:lnTo>
                    <a:lnTo>
                      <a:pt x="687" y="0"/>
                    </a:lnTo>
                    <a:lnTo>
                      <a:pt x="709" y="4"/>
                    </a:lnTo>
                    <a:lnTo>
                      <a:pt x="725" y="8"/>
                    </a:lnTo>
                    <a:lnTo>
                      <a:pt x="771" y="14"/>
                    </a:lnTo>
                    <a:lnTo>
                      <a:pt x="745" y="66"/>
                    </a:lnTo>
                    <a:lnTo>
                      <a:pt x="755" y="72"/>
                    </a:lnTo>
                    <a:lnTo>
                      <a:pt x="761" y="76"/>
                    </a:lnTo>
                    <a:lnTo>
                      <a:pt x="763" y="80"/>
                    </a:lnTo>
                    <a:lnTo>
                      <a:pt x="763" y="82"/>
                    </a:lnTo>
                    <a:lnTo>
                      <a:pt x="757" y="96"/>
                    </a:lnTo>
                    <a:lnTo>
                      <a:pt x="743" y="118"/>
                    </a:lnTo>
                    <a:lnTo>
                      <a:pt x="723" y="148"/>
                    </a:lnTo>
                    <a:lnTo>
                      <a:pt x="703" y="162"/>
                    </a:lnTo>
                    <a:lnTo>
                      <a:pt x="673" y="180"/>
                    </a:lnTo>
                    <a:lnTo>
                      <a:pt x="639" y="224"/>
                    </a:lnTo>
                    <a:lnTo>
                      <a:pt x="611" y="248"/>
                    </a:lnTo>
                    <a:lnTo>
                      <a:pt x="575" y="278"/>
                    </a:lnTo>
                    <a:lnTo>
                      <a:pt x="563" y="296"/>
                    </a:lnTo>
                    <a:lnTo>
                      <a:pt x="535" y="316"/>
                    </a:lnTo>
                    <a:lnTo>
                      <a:pt x="539" y="334"/>
                    </a:lnTo>
                    <a:lnTo>
                      <a:pt x="517" y="340"/>
                    </a:lnTo>
                    <a:lnTo>
                      <a:pt x="485" y="336"/>
                    </a:lnTo>
                    <a:lnTo>
                      <a:pt x="461" y="330"/>
                    </a:lnTo>
                    <a:lnTo>
                      <a:pt x="447" y="312"/>
                    </a:lnTo>
                    <a:lnTo>
                      <a:pt x="453" y="328"/>
                    </a:lnTo>
                    <a:lnTo>
                      <a:pt x="475" y="348"/>
                    </a:lnTo>
                    <a:lnTo>
                      <a:pt x="503" y="358"/>
                    </a:lnTo>
                    <a:lnTo>
                      <a:pt x="545" y="364"/>
                    </a:lnTo>
                    <a:lnTo>
                      <a:pt x="575" y="358"/>
                    </a:lnTo>
                    <a:lnTo>
                      <a:pt x="601" y="336"/>
                    </a:lnTo>
                    <a:lnTo>
                      <a:pt x="599" y="354"/>
                    </a:lnTo>
                    <a:lnTo>
                      <a:pt x="583" y="384"/>
                    </a:lnTo>
                    <a:lnTo>
                      <a:pt x="559" y="416"/>
                    </a:lnTo>
                    <a:lnTo>
                      <a:pt x="551" y="424"/>
                    </a:lnTo>
                    <a:lnTo>
                      <a:pt x="533" y="408"/>
                    </a:lnTo>
                    <a:lnTo>
                      <a:pt x="509" y="410"/>
                    </a:lnTo>
                    <a:lnTo>
                      <a:pt x="471" y="424"/>
                    </a:lnTo>
                    <a:lnTo>
                      <a:pt x="457" y="432"/>
                    </a:lnTo>
                    <a:lnTo>
                      <a:pt x="451" y="446"/>
                    </a:lnTo>
                    <a:lnTo>
                      <a:pt x="447" y="452"/>
                    </a:lnTo>
                    <a:lnTo>
                      <a:pt x="437" y="460"/>
                    </a:lnTo>
                    <a:lnTo>
                      <a:pt x="425" y="472"/>
                    </a:lnTo>
                    <a:lnTo>
                      <a:pt x="431" y="478"/>
                    </a:lnTo>
                    <a:lnTo>
                      <a:pt x="447" y="464"/>
                    </a:lnTo>
                    <a:lnTo>
                      <a:pt x="477" y="440"/>
                    </a:lnTo>
                    <a:lnTo>
                      <a:pt x="511" y="438"/>
                    </a:lnTo>
                    <a:lnTo>
                      <a:pt x="529" y="440"/>
                    </a:lnTo>
                    <a:lnTo>
                      <a:pt x="499" y="478"/>
                    </a:lnTo>
                    <a:lnTo>
                      <a:pt x="487" y="492"/>
                    </a:lnTo>
                    <a:lnTo>
                      <a:pt x="459" y="498"/>
                    </a:lnTo>
                    <a:lnTo>
                      <a:pt x="461" y="508"/>
                    </a:lnTo>
                    <a:lnTo>
                      <a:pt x="493" y="508"/>
                    </a:lnTo>
                    <a:lnTo>
                      <a:pt x="517" y="496"/>
                    </a:lnTo>
                    <a:lnTo>
                      <a:pt x="515" y="478"/>
                    </a:lnTo>
                    <a:lnTo>
                      <a:pt x="531" y="476"/>
                    </a:lnTo>
                    <a:lnTo>
                      <a:pt x="563" y="464"/>
                    </a:lnTo>
                    <a:lnTo>
                      <a:pt x="591" y="454"/>
                    </a:lnTo>
                    <a:lnTo>
                      <a:pt x="601" y="452"/>
                    </a:lnTo>
                    <a:lnTo>
                      <a:pt x="599" y="490"/>
                    </a:lnTo>
                    <a:lnTo>
                      <a:pt x="611" y="510"/>
                    </a:lnTo>
                    <a:lnTo>
                      <a:pt x="595" y="542"/>
                    </a:lnTo>
                    <a:lnTo>
                      <a:pt x="607" y="550"/>
                    </a:lnTo>
                    <a:lnTo>
                      <a:pt x="635" y="524"/>
                    </a:lnTo>
                    <a:lnTo>
                      <a:pt x="651" y="532"/>
                    </a:lnTo>
                    <a:lnTo>
                      <a:pt x="673" y="540"/>
                    </a:lnTo>
                    <a:lnTo>
                      <a:pt x="677" y="568"/>
                    </a:lnTo>
                    <a:lnTo>
                      <a:pt x="651" y="590"/>
                    </a:lnTo>
                    <a:lnTo>
                      <a:pt x="667" y="618"/>
                    </a:lnTo>
                    <a:lnTo>
                      <a:pt x="665" y="640"/>
                    </a:lnTo>
                    <a:lnTo>
                      <a:pt x="621" y="688"/>
                    </a:lnTo>
                    <a:lnTo>
                      <a:pt x="595" y="704"/>
                    </a:lnTo>
                    <a:lnTo>
                      <a:pt x="593" y="75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" name="Lewis and Harris"/>
              <p:cNvSpPr>
                <a:spLocks/>
              </p:cNvSpPr>
              <p:nvPr/>
            </p:nvSpPr>
            <p:spPr bwMode="auto">
              <a:xfrm>
                <a:off x="4313236" y="1900381"/>
                <a:ext cx="322823" cy="468488"/>
              </a:xfrm>
              <a:custGeom>
                <a:avLst/>
                <a:gdLst/>
                <a:ahLst/>
                <a:cxnLst>
                  <a:cxn ang="0">
                    <a:pos x="116" y="68"/>
                  </a:cxn>
                  <a:cxn ang="0">
                    <a:pos x="154" y="50"/>
                  </a:cxn>
                  <a:cxn ang="0">
                    <a:pos x="214" y="0"/>
                  </a:cxn>
                  <a:cxn ang="0">
                    <a:pos x="232" y="52"/>
                  </a:cxn>
                  <a:cxn ang="0">
                    <a:pos x="228" y="64"/>
                  </a:cxn>
                  <a:cxn ang="0">
                    <a:pos x="232" y="80"/>
                  </a:cxn>
                  <a:cxn ang="0">
                    <a:pos x="178" y="136"/>
                  </a:cxn>
                  <a:cxn ang="0">
                    <a:pos x="142" y="182"/>
                  </a:cxn>
                  <a:cxn ang="0">
                    <a:pos x="180" y="180"/>
                  </a:cxn>
                  <a:cxn ang="0">
                    <a:pos x="176" y="218"/>
                  </a:cxn>
                  <a:cxn ang="0">
                    <a:pos x="156" y="232"/>
                  </a:cxn>
                  <a:cxn ang="0">
                    <a:pos x="156" y="246"/>
                  </a:cxn>
                  <a:cxn ang="0">
                    <a:pos x="124" y="256"/>
                  </a:cxn>
                  <a:cxn ang="0">
                    <a:pos x="106" y="242"/>
                  </a:cxn>
                  <a:cxn ang="0">
                    <a:pos x="88" y="216"/>
                  </a:cxn>
                  <a:cxn ang="0">
                    <a:pos x="90" y="230"/>
                  </a:cxn>
                  <a:cxn ang="0">
                    <a:pos x="100" y="256"/>
                  </a:cxn>
                  <a:cxn ang="0">
                    <a:pos x="78" y="268"/>
                  </a:cxn>
                  <a:cxn ang="0">
                    <a:pos x="74" y="304"/>
                  </a:cxn>
                  <a:cxn ang="0">
                    <a:pos x="52" y="318"/>
                  </a:cxn>
                  <a:cxn ang="0">
                    <a:pos x="36" y="338"/>
                  </a:cxn>
                  <a:cxn ang="0">
                    <a:pos x="0" y="300"/>
                  </a:cxn>
                  <a:cxn ang="0">
                    <a:pos x="12" y="294"/>
                  </a:cxn>
                  <a:cxn ang="0">
                    <a:pos x="42" y="274"/>
                  </a:cxn>
                  <a:cxn ang="0">
                    <a:pos x="58" y="258"/>
                  </a:cxn>
                  <a:cxn ang="0">
                    <a:pos x="4" y="224"/>
                  </a:cxn>
                  <a:cxn ang="0">
                    <a:pos x="46" y="200"/>
                  </a:cxn>
                  <a:cxn ang="0">
                    <a:pos x="6" y="160"/>
                  </a:cxn>
                  <a:cxn ang="0">
                    <a:pos x="30" y="136"/>
                  </a:cxn>
                  <a:cxn ang="0">
                    <a:pos x="58" y="120"/>
                  </a:cxn>
                  <a:cxn ang="0">
                    <a:pos x="70" y="146"/>
                  </a:cxn>
                  <a:cxn ang="0">
                    <a:pos x="100" y="140"/>
                  </a:cxn>
                  <a:cxn ang="0">
                    <a:pos x="84" y="92"/>
                  </a:cxn>
                </a:cxnLst>
                <a:rect l="0" t="0" r="r" b="b"/>
                <a:pathLst>
                  <a:path w="234" h="338">
                    <a:moveTo>
                      <a:pt x="94" y="88"/>
                    </a:moveTo>
                    <a:lnTo>
                      <a:pt x="116" y="68"/>
                    </a:lnTo>
                    <a:lnTo>
                      <a:pt x="148" y="66"/>
                    </a:lnTo>
                    <a:lnTo>
                      <a:pt x="154" y="50"/>
                    </a:lnTo>
                    <a:lnTo>
                      <a:pt x="200" y="22"/>
                    </a:lnTo>
                    <a:lnTo>
                      <a:pt x="214" y="0"/>
                    </a:lnTo>
                    <a:lnTo>
                      <a:pt x="234" y="20"/>
                    </a:lnTo>
                    <a:lnTo>
                      <a:pt x="232" y="52"/>
                    </a:lnTo>
                    <a:lnTo>
                      <a:pt x="232" y="58"/>
                    </a:lnTo>
                    <a:lnTo>
                      <a:pt x="228" y="64"/>
                    </a:lnTo>
                    <a:lnTo>
                      <a:pt x="222" y="72"/>
                    </a:lnTo>
                    <a:lnTo>
                      <a:pt x="232" y="80"/>
                    </a:lnTo>
                    <a:lnTo>
                      <a:pt x="204" y="104"/>
                    </a:lnTo>
                    <a:lnTo>
                      <a:pt x="178" y="136"/>
                    </a:lnTo>
                    <a:lnTo>
                      <a:pt x="184" y="162"/>
                    </a:lnTo>
                    <a:lnTo>
                      <a:pt x="142" y="182"/>
                    </a:lnTo>
                    <a:lnTo>
                      <a:pt x="162" y="186"/>
                    </a:lnTo>
                    <a:lnTo>
                      <a:pt x="180" y="180"/>
                    </a:lnTo>
                    <a:lnTo>
                      <a:pt x="182" y="194"/>
                    </a:lnTo>
                    <a:lnTo>
                      <a:pt x="176" y="218"/>
                    </a:lnTo>
                    <a:lnTo>
                      <a:pt x="140" y="214"/>
                    </a:lnTo>
                    <a:lnTo>
                      <a:pt x="156" y="232"/>
                    </a:lnTo>
                    <a:lnTo>
                      <a:pt x="156" y="240"/>
                    </a:lnTo>
                    <a:lnTo>
                      <a:pt x="156" y="246"/>
                    </a:lnTo>
                    <a:lnTo>
                      <a:pt x="154" y="248"/>
                    </a:lnTo>
                    <a:lnTo>
                      <a:pt x="124" y="256"/>
                    </a:lnTo>
                    <a:lnTo>
                      <a:pt x="114" y="252"/>
                    </a:lnTo>
                    <a:lnTo>
                      <a:pt x="106" y="242"/>
                    </a:lnTo>
                    <a:lnTo>
                      <a:pt x="104" y="206"/>
                    </a:lnTo>
                    <a:lnTo>
                      <a:pt x="88" y="216"/>
                    </a:lnTo>
                    <a:lnTo>
                      <a:pt x="88" y="224"/>
                    </a:lnTo>
                    <a:lnTo>
                      <a:pt x="90" y="230"/>
                    </a:lnTo>
                    <a:lnTo>
                      <a:pt x="92" y="236"/>
                    </a:lnTo>
                    <a:lnTo>
                      <a:pt x="100" y="256"/>
                    </a:lnTo>
                    <a:lnTo>
                      <a:pt x="104" y="272"/>
                    </a:lnTo>
                    <a:lnTo>
                      <a:pt x="78" y="268"/>
                    </a:lnTo>
                    <a:lnTo>
                      <a:pt x="86" y="292"/>
                    </a:lnTo>
                    <a:lnTo>
                      <a:pt x="74" y="304"/>
                    </a:lnTo>
                    <a:lnTo>
                      <a:pt x="58" y="300"/>
                    </a:lnTo>
                    <a:lnTo>
                      <a:pt x="52" y="318"/>
                    </a:lnTo>
                    <a:lnTo>
                      <a:pt x="42" y="324"/>
                    </a:lnTo>
                    <a:lnTo>
                      <a:pt x="36" y="338"/>
                    </a:lnTo>
                    <a:lnTo>
                      <a:pt x="22" y="310"/>
                    </a:lnTo>
                    <a:lnTo>
                      <a:pt x="0" y="300"/>
                    </a:lnTo>
                    <a:lnTo>
                      <a:pt x="2" y="280"/>
                    </a:lnTo>
                    <a:lnTo>
                      <a:pt x="12" y="294"/>
                    </a:lnTo>
                    <a:lnTo>
                      <a:pt x="30" y="276"/>
                    </a:lnTo>
                    <a:lnTo>
                      <a:pt x="42" y="274"/>
                    </a:lnTo>
                    <a:lnTo>
                      <a:pt x="38" y="264"/>
                    </a:lnTo>
                    <a:lnTo>
                      <a:pt x="58" y="258"/>
                    </a:lnTo>
                    <a:lnTo>
                      <a:pt x="58" y="246"/>
                    </a:lnTo>
                    <a:lnTo>
                      <a:pt x="4" y="224"/>
                    </a:lnTo>
                    <a:lnTo>
                      <a:pt x="14" y="208"/>
                    </a:lnTo>
                    <a:lnTo>
                      <a:pt x="46" y="200"/>
                    </a:lnTo>
                    <a:lnTo>
                      <a:pt x="16" y="180"/>
                    </a:lnTo>
                    <a:lnTo>
                      <a:pt x="6" y="160"/>
                    </a:lnTo>
                    <a:lnTo>
                      <a:pt x="12" y="142"/>
                    </a:lnTo>
                    <a:lnTo>
                      <a:pt x="30" y="136"/>
                    </a:lnTo>
                    <a:lnTo>
                      <a:pt x="28" y="114"/>
                    </a:lnTo>
                    <a:lnTo>
                      <a:pt x="58" y="120"/>
                    </a:lnTo>
                    <a:lnTo>
                      <a:pt x="56" y="140"/>
                    </a:lnTo>
                    <a:lnTo>
                      <a:pt x="70" y="146"/>
                    </a:lnTo>
                    <a:lnTo>
                      <a:pt x="80" y="138"/>
                    </a:lnTo>
                    <a:lnTo>
                      <a:pt x="100" y="140"/>
                    </a:lnTo>
                    <a:lnTo>
                      <a:pt x="88" y="110"/>
                    </a:lnTo>
                    <a:lnTo>
                      <a:pt x="84" y="92"/>
                    </a:lnTo>
                    <a:lnTo>
                      <a:pt x="94" y="8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" name="Skye"/>
              <p:cNvSpPr>
                <a:spLocks/>
              </p:cNvSpPr>
              <p:nvPr/>
            </p:nvSpPr>
            <p:spPr bwMode="auto">
              <a:xfrm>
                <a:off x="4413626" y="2392490"/>
                <a:ext cx="344476" cy="403529"/>
              </a:xfrm>
              <a:custGeom>
                <a:avLst/>
                <a:gdLst/>
                <a:ahLst/>
                <a:cxnLst>
                  <a:cxn ang="0">
                    <a:pos x="112" y="82"/>
                  </a:cxn>
                  <a:cxn ang="0">
                    <a:pos x="96" y="30"/>
                  </a:cxn>
                  <a:cxn ang="0">
                    <a:pos x="114" y="0"/>
                  </a:cxn>
                  <a:cxn ang="0">
                    <a:pos x="150" y="34"/>
                  </a:cxn>
                  <a:cxn ang="0">
                    <a:pos x="156" y="96"/>
                  </a:cxn>
                  <a:cxn ang="0">
                    <a:pos x="140" y="128"/>
                  </a:cxn>
                  <a:cxn ang="0">
                    <a:pos x="158" y="170"/>
                  </a:cxn>
                  <a:cxn ang="0">
                    <a:pos x="196" y="196"/>
                  </a:cxn>
                  <a:cxn ang="0">
                    <a:pos x="242" y="200"/>
                  </a:cxn>
                  <a:cxn ang="0">
                    <a:pos x="248" y="232"/>
                  </a:cxn>
                  <a:cxn ang="0">
                    <a:pos x="222" y="268"/>
                  </a:cxn>
                  <a:cxn ang="0">
                    <a:pos x="208" y="284"/>
                  </a:cxn>
                  <a:cxn ang="0">
                    <a:pos x="194" y="290"/>
                  </a:cxn>
                  <a:cxn ang="0">
                    <a:pos x="176" y="278"/>
                  </a:cxn>
                  <a:cxn ang="0">
                    <a:pos x="200" y="250"/>
                  </a:cxn>
                  <a:cxn ang="0">
                    <a:pos x="198" y="232"/>
                  </a:cxn>
                  <a:cxn ang="0">
                    <a:pos x="172" y="224"/>
                  </a:cxn>
                  <a:cxn ang="0">
                    <a:pos x="168" y="252"/>
                  </a:cxn>
                  <a:cxn ang="0">
                    <a:pos x="158" y="236"/>
                  </a:cxn>
                  <a:cxn ang="0">
                    <a:pos x="116" y="232"/>
                  </a:cxn>
                  <a:cxn ang="0">
                    <a:pos x="94" y="220"/>
                  </a:cxn>
                  <a:cxn ang="0">
                    <a:pos x="78" y="184"/>
                  </a:cxn>
                  <a:cxn ang="0">
                    <a:pos x="88" y="168"/>
                  </a:cxn>
                  <a:cxn ang="0">
                    <a:pos x="96" y="154"/>
                  </a:cxn>
                  <a:cxn ang="0">
                    <a:pos x="56" y="126"/>
                  </a:cxn>
                  <a:cxn ang="0">
                    <a:pos x="48" y="148"/>
                  </a:cxn>
                  <a:cxn ang="0">
                    <a:pos x="12" y="134"/>
                  </a:cxn>
                  <a:cxn ang="0">
                    <a:pos x="0" y="86"/>
                  </a:cxn>
                  <a:cxn ang="0">
                    <a:pos x="28" y="98"/>
                  </a:cxn>
                  <a:cxn ang="0">
                    <a:pos x="38" y="92"/>
                  </a:cxn>
                  <a:cxn ang="0">
                    <a:pos x="36" y="56"/>
                  </a:cxn>
                  <a:cxn ang="0">
                    <a:pos x="58" y="62"/>
                  </a:cxn>
                  <a:cxn ang="0">
                    <a:pos x="110" y="92"/>
                  </a:cxn>
                </a:cxnLst>
                <a:rect l="0" t="0" r="r" b="b"/>
                <a:pathLst>
                  <a:path w="250" h="292">
                    <a:moveTo>
                      <a:pt x="110" y="92"/>
                    </a:moveTo>
                    <a:lnTo>
                      <a:pt x="112" y="82"/>
                    </a:lnTo>
                    <a:lnTo>
                      <a:pt x="100" y="64"/>
                    </a:lnTo>
                    <a:lnTo>
                      <a:pt x="96" y="30"/>
                    </a:lnTo>
                    <a:lnTo>
                      <a:pt x="104" y="10"/>
                    </a:lnTo>
                    <a:lnTo>
                      <a:pt x="114" y="0"/>
                    </a:lnTo>
                    <a:lnTo>
                      <a:pt x="134" y="10"/>
                    </a:lnTo>
                    <a:lnTo>
                      <a:pt x="150" y="34"/>
                    </a:lnTo>
                    <a:lnTo>
                      <a:pt x="156" y="62"/>
                    </a:lnTo>
                    <a:lnTo>
                      <a:pt x="156" y="96"/>
                    </a:lnTo>
                    <a:lnTo>
                      <a:pt x="150" y="114"/>
                    </a:lnTo>
                    <a:lnTo>
                      <a:pt x="140" y="128"/>
                    </a:lnTo>
                    <a:lnTo>
                      <a:pt x="150" y="158"/>
                    </a:lnTo>
                    <a:lnTo>
                      <a:pt x="158" y="170"/>
                    </a:lnTo>
                    <a:lnTo>
                      <a:pt x="166" y="180"/>
                    </a:lnTo>
                    <a:lnTo>
                      <a:pt x="196" y="196"/>
                    </a:lnTo>
                    <a:lnTo>
                      <a:pt x="222" y="198"/>
                    </a:lnTo>
                    <a:lnTo>
                      <a:pt x="242" y="200"/>
                    </a:lnTo>
                    <a:lnTo>
                      <a:pt x="250" y="210"/>
                    </a:lnTo>
                    <a:lnTo>
                      <a:pt x="248" y="232"/>
                    </a:lnTo>
                    <a:lnTo>
                      <a:pt x="238" y="246"/>
                    </a:lnTo>
                    <a:lnTo>
                      <a:pt x="222" y="268"/>
                    </a:lnTo>
                    <a:lnTo>
                      <a:pt x="216" y="274"/>
                    </a:lnTo>
                    <a:lnTo>
                      <a:pt x="208" y="284"/>
                    </a:lnTo>
                    <a:lnTo>
                      <a:pt x="204" y="288"/>
                    </a:lnTo>
                    <a:lnTo>
                      <a:pt x="194" y="290"/>
                    </a:lnTo>
                    <a:lnTo>
                      <a:pt x="182" y="292"/>
                    </a:lnTo>
                    <a:lnTo>
                      <a:pt x="176" y="278"/>
                    </a:lnTo>
                    <a:lnTo>
                      <a:pt x="178" y="258"/>
                    </a:lnTo>
                    <a:lnTo>
                      <a:pt x="200" y="250"/>
                    </a:lnTo>
                    <a:lnTo>
                      <a:pt x="214" y="232"/>
                    </a:lnTo>
                    <a:lnTo>
                      <a:pt x="198" y="232"/>
                    </a:lnTo>
                    <a:lnTo>
                      <a:pt x="178" y="216"/>
                    </a:lnTo>
                    <a:lnTo>
                      <a:pt x="172" y="224"/>
                    </a:lnTo>
                    <a:lnTo>
                      <a:pt x="172" y="236"/>
                    </a:lnTo>
                    <a:lnTo>
                      <a:pt x="168" y="252"/>
                    </a:lnTo>
                    <a:lnTo>
                      <a:pt x="158" y="248"/>
                    </a:lnTo>
                    <a:lnTo>
                      <a:pt x="158" y="236"/>
                    </a:lnTo>
                    <a:lnTo>
                      <a:pt x="144" y="226"/>
                    </a:lnTo>
                    <a:lnTo>
                      <a:pt x="116" y="232"/>
                    </a:lnTo>
                    <a:lnTo>
                      <a:pt x="112" y="220"/>
                    </a:lnTo>
                    <a:lnTo>
                      <a:pt x="94" y="220"/>
                    </a:lnTo>
                    <a:lnTo>
                      <a:pt x="94" y="200"/>
                    </a:lnTo>
                    <a:lnTo>
                      <a:pt x="78" y="184"/>
                    </a:lnTo>
                    <a:lnTo>
                      <a:pt x="74" y="164"/>
                    </a:lnTo>
                    <a:lnTo>
                      <a:pt x="88" y="168"/>
                    </a:lnTo>
                    <a:lnTo>
                      <a:pt x="100" y="174"/>
                    </a:lnTo>
                    <a:lnTo>
                      <a:pt x="96" y="154"/>
                    </a:lnTo>
                    <a:lnTo>
                      <a:pt x="78" y="144"/>
                    </a:lnTo>
                    <a:lnTo>
                      <a:pt x="56" y="126"/>
                    </a:lnTo>
                    <a:lnTo>
                      <a:pt x="48" y="136"/>
                    </a:lnTo>
                    <a:lnTo>
                      <a:pt x="48" y="148"/>
                    </a:lnTo>
                    <a:lnTo>
                      <a:pt x="32" y="148"/>
                    </a:lnTo>
                    <a:lnTo>
                      <a:pt x="12" y="134"/>
                    </a:lnTo>
                    <a:lnTo>
                      <a:pt x="0" y="108"/>
                    </a:lnTo>
                    <a:lnTo>
                      <a:pt x="0" y="86"/>
                    </a:lnTo>
                    <a:lnTo>
                      <a:pt x="12" y="76"/>
                    </a:lnTo>
                    <a:lnTo>
                      <a:pt x="28" y="98"/>
                    </a:lnTo>
                    <a:lnTo>
                      <a:pt x="46" y="108"/>
                    </a:lnTo>
                    <a:lnTo>
                      <a:pt x="38" y="92"/>
                    </a:lnTo>
                    <a:lnTo>
                      <a:pt x="46" y="74"/>
                    </a:lnTo>
                    <a:lnTo>
                      <a:pt x="36" y="56"/>
                    </a:lnTo>
                    <a:lnTo>
                      <a:pt x="42" y="42"/>
                    </a:lnTo>
                    <a:lnTo>
                      <a:pt x="58" y="62"/>
                    </a:lnTo>
                    <a:lnTo>
                      <a:pt x="88" y="72"/>
                    </a:lnTo>
                    <a:lnTo>
                      <a:pt x="110" y="9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" name="North Uist"/>
              <p:cNvSpPr>
                <a:spLocks/>
              </p:cNvSpPr>
              <p:nvPr/>
            </p:nvSpPr>
            <p:spPr bwMode="auto">
              <a:xfrm>
                <a:off x="4171509" y="2384616"/>
                <a:ext cx="143696" cy="100390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34" y="4"/>
                  </a:cxn>
                  <a:cxn ang="0">
                    <a:pos x="52" y="10"/>
                  </a:cxn>
                  <a:cxn ang="0">
                    <a:pos x="80" y="0"/>
                  </a:cxn>
                  <a:cxn ang="0">
                    <a:pos x="86" y="12"/>
                  </a:cxn>
                  <a:cxn ang="0">
                    <a:pos x="104" y="12"/>
                  </a:cxn>
                  <a:cxn ang="0">
                    <a:pos x="100" y="26"/>
                  </a:cxn>
                  <a:cxn ang="0">
                    <a:pos x="88" y="24"/>
                  </a:cxn>
                  <a:cxn ang="0">
                    <a:pos x="82" y="24"/>
                  </a:cxn>
                  <a:cxn ang="0">
                    <a:pos x="80" y="24"/>
                  </a:cxn>
                  <a:cxn ang="0">
                    <a:pos x="78" y="26"/>
                  </a:cxn>
                  <a:cxn ang="0">
                    <a:pos x="88" y="36"/>
                  </a:cxn>
                  <a:cxn ang="0">
                    <a:pos x="94" y="44"/>
                  </a:cxn>
                  <a:cxn ang="0">
                    <a:pos x="88" y="56"/>
                  </a:cxn>
                  <a:cxn ang="0">
                    <a:pos x="84" y="68"/>
                  </a:cxn>
                  <a:cxn ang="0">
                    <a:pos x="38" y="72"/>
                  </a:cxn>
                  <a:cxn ang="0">
                    <a:pos x="26" y="46"/>
                  </a:cxn>
                  <a:cxn ang="0">
                    <a:pos x="0" y="30"/>
                  </a:cxn>
                  <a:cxn ang="0">
                    <a:pos x="6" y="16"/>
                  </a:cxn>
                  <a:cxn ang="0">
                    <a:pos x="14" y="10"/>
                  </a:cxn>
                </a:cxnLst>
                <a:rect l="0" t="0" r="r" b="b"/>
                <a:pathLst>
                  <a:path w="104" h="72">
                    <a:moveTo>
                      <a:pt x="14" y="10"/>
                    </a:moveTo>
                    <a:lnTo>
                      <a:pt x="34" y="4"/>
                    </a:lnTo>
                    <a:lnTo>
                      <a:pt x="52" y="10"/>
                    </a:lnTo>
                    <a:lnTo>
                      <a:pt x="80" y="0"/>
                    </a:lnTo>
                    <a:lnTo>
                      <a:pt x="86" y="12"/>
                    </a:lnTo>
                    <a:lnTo>
                      <a:pt x="104" y="12"/>
                    </a:lnTo>
                    <a:lnTo>
                      <a:pt x="100" y="26"/>
                    </a:lnTo>
                    <a:lnTo>
                      <a:pt x="88" y="24"/>
                    </a:lnTo>
                    <a:lnTo>
                      <a:pt x="82" y="24"/>
                    </a:lnTo>
                    <a:lnTo>
                      <a:pt x="80" y="24"/>
                    </a:lnTo>
                    <a:lnTo>
                      <a:pt x="78" y="26"/>
                    </a:lnTo>
                    <a:lnTo>
                      <a:pt x="88" y="36"/>
                    </a:lnTo>
                    <a:lnTo>
                      <a:pt x="94" y="44"/>
                    </a:lnTo>
                    <a:lnTo>
                      <a:pt x="88" y="56"/>
                    </a:lnTo>
                    <a:lnTo>
                      <a:pt x="84" y="68"/>
                    </a:lnTo>
                    <a:lnTo>
                      <a:pt x="38" y="72"/>
                    </a:lnTo>
                    <a:lnTo>
                      <a:pt x="26" y="46"/>
                    </a:lnTo>
                    <a:lnTo>
                      <a:pt x="0" y="30"/>
                    </a:lnTo>
                    <a:lnTo>
                      <a:pt x="6" y="16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" name="Benbecula"/>
              <p:cNvSpPr>
                <a:spLocks/>
              </p:cNvSpPr>
              <p:nvPr/>
            </p:nvSpPr>
            <p:spPr bwMode="auto">
              <a:xfrm>
                <a:off x="4197099" y="2506659"/>
                <a:ext cx="61021" cy="4724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4" y="8"/>
                  </a:cxn>
                  <a:cxn ang="0">
                    <a:pos x="32" y="34"/>
                  </a:cxn>
                  <a:cxn ang="0">
                    <a:pos x="12" y="28"/>
                  </a:cxn>
                  <a:cxn ang="0">
                    <a:pos x="0" y="10"/>
                  </a:cxn>
                  <a:cxn ang="0">
                    <a:pos x="14" y="0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44" y="8"/>
                    </a:lnTo>
                    <a:lnTo>
                      <a:pt x="32" y="34"/>
                    </a:lnTo>
                    <a:lnTo>
                      <a:pt x="12" y="28"/>
                    </a:lnTo>
                    <a:lnTo>
                      <a:pt x="0" y="1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" name="South Uist"/>
              <p:cNvSpPr>
                <a:spLocks/>
              </p:cNvSpPr>
              <p:nvPr/>
            </p:nvSpPr>
            <p:spPr bwMode="auto">
              <a:xfrm>
                <a:off x="4179383" y="2555870"/>
                <a:ext cx="64958" cy="1791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4" y="18"/>
                  </a:cxn>
                  <a:cxn ang="0">
                    <a:pos x="46" y="42"/>
                  </a:cxn>
                  <a:cxn ang="0">
                    <a:pos x="34" y="66"/>
                  </a:cxn>
                  <a:cxn ang="0">
                    <a:pos x="24" y="60"/>
                  </a:cxn>
                  <a:cxn ang="0">
                    <a:pos x="18" y="56"/>
                  </a:cxn>
                  <a:cxn ang="0">
                    <a:pos x="16" y="56"/>
                  </a:cxn>
                  <a:cxn ang="0">
                    <a:pos x="16" y="74"/>
                  </a:cxn>
                  <a:cxn ang="0">
                    <a:pos x="30" y="84"/>
                  </a:cxn>
                  <a:cxn ang="0">
                    <a:pos x="30" y="98"/>
                  </a:cxn>
                  <a:cxn ang="0">
                    <a:pos x="20" y="104"/>
                  </a:cxn>
                  <a:cxn ang="0">
                    <a:pos x="32" y="118"/>
                  </a:cxn>
                  <a:cxn ang="0">
                    <a:pos x="32" y="130"/>
                  </a:cxn>
                  <a:cxn ang="0">
                    <a:pos x="0" y="112"/>
                  </a:cxn>
                  <a:cxn ang="0">
                    <a:pos x="0" y="90"/>
                  </a:cxn>
                  <a:cxn ang="0">
                    <a:pos x="0" y="64"/>
                  </a:cxn>
                  <a:cxn ang="0">
                    <a:pos x="2" y="44"/>
                  </a:cxn>
                  <a:cxn ang="0">
                    <a:pos x="4" y="26"/>
                  </a:cxn>
                  <a:cxn ang="0">
                    <a:pos x="6" y="0"/>
                  </a:cxn>
                </a:cxnLst>
                <a:rect l="0" t="0" r="r" b="b"/>
                <a:pathLst>
                  <a:path w="46" h="130">
                    <a:moveTo>
                      <a:pt x="6" y="0"/>
                    </a:moveTo>
                    <a:lnTo>
                      <a:pt x="24" y="18"/>
                    </a:lnTo>
                    <a:lnTo>
                      <a:pt x="46" y="42"/>
                    </a:lnTo>
                    <a:lnTo>
                      <a:pt x="34" y="66"/>
                    </a:lnTo>
                    <a:lnTo>
                      <a:pt x="24" y="60"/>
                    </a:lnTo>
                    <a:lnTo>
                      <a:pt x="18" y="56"/>
                    </a:lnTo>
                    <a:lnTo>
                      <a:pt x="16" y="56"/>
                    </a:lnTo>
                    <a:lnTo>
                      <a:pt x="16" y="74"/>
                    </a:lnTo>
                    <a:lnTo>
                      <a:pt x="30" y="84"/>
                    </a:lnTo>
                    <a:lnTo>
                      <a:pt x="30" y="98"/>
                    </a:lnTo>
                    <a:lnTo>
                      <a:pt x="20" y="104"/>
                    </a:lnTo>
                    <a:lnTo>
                      <a:pt x="32" y="118"/>
                    </a:lnTo>
                    <a:lnTo>
                      <a:pt x="32" y="130"/>
                    </a:lnTo>
                    <a:lnTo>
                      <a:pt x="0" y="112"/>
                    </a:lnTo>
                    <a:lnTo>
                      <a:pt x="0" y="90"/>
                    </a:lnTo>
                    <a:lnTo>
                      <a:pt x="0" y="64"/>
                    </a:lnTo>
                    <a:lnTo>
                      <a:pt x="2" y="44"/>
                    </a:lnTo>
                    <a:lnTo>
                      <a:pt x="4" y="2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" name="Colonsay"/>
              <p:cNvSpPr>
                <a:spLocks/>
              </p:cNvSpPr>
              <p:nvPr/>
            </p:nvSpPr>
            <p:spPr bwMode="auto">
              <a:xfrm>
                <a:off x="4539606" y="3351117"/>
                <a:ext cx="45274" cy="53148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0" y="38"/>
                  </a:cxn>
                  <a:cxn ang="0">
                    <a:pos x="10" y="36"/>
                  </a:cxn>
                  <a:cxn ang="0">
                    <a:pos x="2" y="36"/>
                  </a:cxn>
                  <a:cxn ang="0">
                    <a:pos x="0" y="34"/>
                  </a:cxn>
                  <a:cxn ang="0">
                    <a:pos x="8" y="14"/>
                  </a:cxn>
                  <a:cxn ang="0">
                    <a:pos x="18" y="6"/>
                  </a:cxn>
                  <a:cxn ang="0">
                    <a:pos x="32" y="0"/>
                  </a:cxn>
                </a:cxnLst>
                <a:rect l="0" t="0" r="r" b="b"/>
                <a:pathLst>
                  <a:path w="32" h="38">
                    <a:moveTo>
                      <a:pt x="32" y="0"/>
                    </a:moveTo>
                    <a:lnTo>
                      <a:pt x="20" y="38"/>
                    </a:lnTo>
                    <a:lnTo>
                      <a:pt x="10" y="36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8" y="14"/>
                    </a:lnTo>
                    <a:lnTo>
                      <a:pt x="18" y="6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" name="Barra"/>
              <p:cNvSpPr>
                <a:spLocks/>
              </p:cNvSpPr>
              <p:nvPr/>
            </p:nvSpPr>
            <p:spPr bwMode="auto">
              <a:xfrm>
                <a:off x="4130172" y="2752713"/>
                <a:ext cx="53148" cy="6495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8" y="26"/>
                  </a:cxn>
                  <a:cxn ang="0">
                    <a:pos x="18" y="48"/>
                  </a:cxn>
                  <a:cxn ang="0">
                    <a:pos x="0" y="42"/>
                  </a:cxn>
                  <a:cxn ang="0">
                    <a:pos x="10" y="18"/>
                  </a:cxn>
                  <a:cxn ang="0">
                    <a:pos x="28" y="0"/>
                  </a:cxn>
                </a:cxnLst>
                <a:rect l="0" t="0" r="r" b="b"/>
                <a:pathLst>
                  <a:path w="38" h="48">
                    <a:moveTo>
                      <a:pt x="28" y="0"/>
                    </a:moveTo>
                    <a:lnTo>
                      <a:pt x="38" y="26"/>
                    </a:lnTo>
                    <a:lnTo>
                      <a:pt x="18" y="48"/>
                    </a:lnTo>
                    <a:lnTo>
                      <a:pt x="0" y="42"/>
                    </a:lnTo>
                    <a:lnTo>
                      <a:pt x="10" y="18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" name="Rum"/>
              <p:cNvSpPr>
                <a:spLocks/>
              </p:cNvSpPr>
              <p:nvPr/>
            </p:nvSpPr>
            <p:spPr bwMode="auto">
              <a:xfrm>
                <a:off x="4506143" y="2786177"/>
                <a:ext cx="66927" cy="7086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4" y="0"/>
                  </a:cxn>
                  <a:cxn ang="0">
                    <a:pos x="48" y="22"/>
                  </a:cxn>
                  <a:cxn ang="0">
                    <a:pos x="42" y="42"/>
                  </a:cxn>
                  <a:cxn ang="0">
                    <a:pos x="30" y="52"/>
                  </a:cxn>
                  <a:cxn ang="0">
                    <a:pos x="18" y="40"/>
                  </a:cxn>
                  <a:cxn ang="0">
                    <a:pos x="0" y="20"/>
                  </a:cxn>
                </a:cxnLst>
                <a:rect l="0" t="0" r="r" b="b"/>
                <a:pathLst>
                  <a:path w="48" h="52">
                    <a:moveTo>
                      <a:pt x="0" y="20"/>
                    </a:moveTo>
                    <a:lnTo>
                      <a:pt x="24" y="0"/>
                    </a:lnTo>
                    <a:lnTo>
                      <a:pt x="48" y="22"/>
                    </a:lnTo>
                    <a:lnTo>
                      <a:pt x="42" y="42"/>
                    </a:lnTo>
                    <a:lnTo>
                      <a:pt x="30" y="52"/>
                    </a:lnTo>
                    <a:lnTo>
                      <a:pt x="18" y="4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" name="Coll"/>
              <p:cNvSpPr>
                <a:spLocks/>
              </p:cNvSpPr>
              <p:nvPr/>
            </p:nvSpPr>
            <p:spPr bwMode="auto">
              <a:xfrm>
                <a:off x="4415595" y="3000736"/>
                <a:ext cx="82674" cy="74801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24" y="20"/>
                  </a:cxn>
                  <a:cxn ang="0">
                    <a:pos x="50" y="0"/>
                  </a:cxn>
                  <a:cxn ang="0">
                    <a:pos x="60" y="8"/>
                  </a:cxn>
                  <a:cxn ang="0">
                    <a:pos x="42" y="30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6" y="52"/>
                  </a:cxn>
                  <a:cxn ang="0">
                    <a:pos x="8" y="54"/>
                  </a:cxn>
                  <a:cxn ang="0">
                    <a:pos x="0" y="44"/>
                  </a:cxn>
                </a:cxnLst>
                <a:rect l="0" t="0" r="r" b="b"/>
                <a:pathLst>
                  <a:path w="60" h="54">
                    <a:moveTo>
                      <a:pt x="0" y="44"/>
                    </a:moveTo>
                    <a:lnTo>
                      <a:pt x="24" y="20"/>
                    </a:lnTo>
                    <a:lnTo>
                      <a:pt x="50" y="0"/>
                    </a:lnTo>
                    <a:lnTo>
                      <a:pt x="60" y="8"/>
                    </a:lnTo>
                    <a:lnTo>
                      <a:pt x="42" y="30"/>
                    </a:lnTo>
                    <a:lnTo>
                      <a:pt x="26" y="46"/>
                    </a:lnTo>
                    <a:lnTo>
                      <a:pt x="22" y="48"/>
                    </a:lnTo>
                    <a:lnTo>
                      <a:pt x="16" y="52"/>
                    </a:lnTo>
                    <a:lnTo>
                      <a:pt x="8" y="54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29" name="Shetland Islands"/>
            <p:cNvGrpSpPr/>
            <p:nvPr/>
          </p:nvGrpSpPr>
          <p:grpSpPr>
            <a:xfrm>
              <a:off x="6569063" y="1571652"/>
              <a:ext cx="271644" cy="602342"/>
              <a:chOff x="6569063" y="1571652"/>
              <a:chExt cx="271644" cy="602342"/>
            </a:xfrm>
            <a:grpFill/>
          </p:grpSpPr>
          <p:sp>
            <p:nvSpPr>
              <p:cNvPr id="75" name="Mainland"/>
              <p:cNvSpPr>
                <a:spLocks/>
              </p:cNvSpPr>
              <p:nvPr/>
            </p:nvSpPr>
            <p:spPr bwMode="auto">
              <a:xfrm>
                <a:off x="6569063" y="1705506"/>
                <a:ext cx="196843" cy="468488"/>
              </a:xfrm>
              <a:custGeom>
                <a:avLst/>
                <a:gdLst/>
                <a:ahLst/>
                <a:cxnLst>
                  <a:cxn ang="0">
                    <a:pos x="60" y="314"/>
                  </a:cxn>
                  <a:cxn ang="0">
                    <a:pos x="82" y="340"/>
                  </a:cxn>
                  <a:cxn ang="0">
                    <a:pos x="96" y="276"/>
                  </a:cxn>
                  <a:cxn ang="0">
                    <a:pos x="106" y="246"/>
                  </a:cxn>
                  <a:cxn ang="0">
                    <a:pos x="114" y="188"/>
                  </a:cxn>
                  <a:cxn ang="0">
                    <a:pos x="100" y="168"/>
                  </a:cxn>
                  <a:cxn ang="0">
                    <a:pos x="122" y="152"/>
                  </a:cxn>
                  <a:cxn ang="0">
                    <a:pos x="142" y="78"/>
                  </a:cxn>
                  <a:cxn ang="0">
                    <a:pos x="124" y="80"/>
                  </a:cxn>
                  <a:cxn ang="0">
                    <a:pos x="120" y="98"/>
                  </a:cxn>
                  <a:cxn ang="0">
                    <a:pos x="106" y="94"/>
                  </a:cxn>
                  <a:cxn ang="0">
                    <a:pos x="100" y="62"/>
                  </a:cxn>
                  <a:cxn ang="0">
                    <a:pos x="86" y="68"/>
                  </a:cxn>
                  <a:cxn ang="0">
                    <a:pos x="70" y="38"/>
                  </a:cxn>
                  <a:cxn ang="0">
                    <a:pos x="80" y="0"/>
                  </a:cxn>
                  <a:cxn ang="0">
                    <a:pos x="50" y="2"/>
                  </a:cxn>
                  <a:cxn ang="0">
                    <a:pos x="44" y="36"/>
                  </a:cxn>
                  <a:cxn ang="0">
                    <a:pos x="26" y="30"/>
                  </a:cxn>
                  <a:cxn ang="0">
                    <a:pos x="16" y="56"/>
                  </a:cxn>
                  <a:cxn ang="0">
                    <a:pos x="50" y="68"/>
                  </a:cxn>
                  <a:cxn ang="0">
                    <a:pos x="60" y="102"/>
                  </a:cxn>
                  <a:cxn ang="0">
                    <a:pos x="76" y="114"/>
                  </a:cxn>
                  <a:cxn ang="0">
                    <a:pos x="74" y="140"/>
                  </a:cxn>
                  <a:cxn ang="0">
                    <a:pos x="56" y="136"/>
                  </a:cxn>
                  <a:cxn ang="0">
                    <a:pos x="0" y="134"/>
                  </a:cxn>
                  <a:cxn ang="0">
                    <a:pos x="2" y="174"/>
                  </a:cxn>
                  <a:cxn ang="0">
                    <a:pos x="36" y="178"/>
                  </a:cxn>
                  <a:cxn ang="0">
                    <a:pos x="36" y="194"/>
                  </a:cxn>
                  <a:cxn ang="0">
                    <a:pos x="50" y="208"/>
                  </a:cxn>
                  <a:cxn ang="0">
                    <a:pos x="64" y="180"/>
                  </a:cxn>
                  <a:cxn ang="0">
                    <a:pos x="80" y="184"/>
                  </a:cxn>
                  <a:cxn ang="0">
                    <a:pos x="82" y="218"/>
                  </a:cxn>
                  <a:cxn ang="0">
                    <a:pos x="80" y="254"/>
                  </a:cxn>
                  <a:cxn ang="0">
                    <a:pos x="74" y="264"/>
                  </a:cxn>
                  <a:cxn ang="0">
                    <a:pos x="70" y="272"/>
                  </a:cxn>
                  <a:cxn ang="0">
                    <a:pos x="68" y="278"/>
                  </a:cxn>
                  <a:cxn ang="0">
                    <a:pos x="68" y="288"/>
                  </a:cxn>
                  <a:cxn ang="0">
                    <a:pos x="64" y="298"/>
                  </a:cxn>
                  <a:cxn ang="0">
                    <a:pos x="60" y="314"/>
                  </a:cxn>
                </a:cxnLst>
                <a:rect l="0" t="0" r="r" b="b"/>
                <a:pathLst>
                  <a:path w="142" h="340">
                    <a:moveTo>
                      <a:pt x="60" y="314"/>
                    </a:moveTo>
                    <a:lnTo>
                      <a:pt x="82" y="340"/>
                    </a:lnTo>
                    <a:lnTo>
                      <a:pt x="96" y="276"/>
                    </a:lnTo>
                    <a:lnTo>
                      <a:pt x="106" y="246"/>
                    </a:lnTo>
                    <a:lnTo>
                      <a:pt x="114" y="188"/>
                    </a:lnTo>
                    <a:lnTo>
                      <a:pt x="100" y="168"/>
                    </a:lnTo>
                    <a:lnTo>
                      <a:pt x="122" y="152"/>
                    </a:lnTo>
                    <a:lnTo>
                      <a:pt x="142" y="78"/>
                    </a:lnTo>
                    <a:lnTo>
                      <a:pt x="124" y="80"/>
                    </a:lnTo>
                    <a:lnTo>
                      <a:pt x="120" y="98"/>
                    </a:lnTo>
                    <a:lnTo>
                      <a:pt x="106" y="94"/>
                    </a:lnTo>
                    <a:lnTo>
                      <a:pt x="100" y="62"/>
                    </a:lnTo>
                    <a:lnTo>
                      <a:pt x="86" y="68"/>
                    </a:lnTo>
                    <a:lnTo>
                      <a:pt x="70" y="38"/>
                    </a:lnTo>
                    <a:lnTo>
                      <a:pt x="80" y="0"/>
                    </a:lnTo>
                    <a:lnTo>
                      <a:pt x="50" y="2"/>
                    </a:lnTo>
                    <a:lnTo>
                      <a:pt x="44" y="36"/>
                    </a:lnTo>
                    <a:lnTo>
                      <a:pt x="26" y="30"/>
                    </a:lnTo>
                    <a:lnTo>
                      <a:pt x="16" y="56"/>
                    </a:lnTo>
                    <a:lnTo>
                      <a:pt x="50" y="68"/>
                    </a:lnTo>
                    <a:lnTo>
                      <a:pt x="60" y="102"/>
                    </a:lnTo>
                    <a:lnTo>
                      <a:pt x="76" y="114"/>
                    </a:lnTo>
                    <a:lnTo>
                      <a:pt x="74" y="140"/>
                    </a:lnTo>
                    <a:lnTo>
                      <a:pt x="56" y="136"/>
                    </a:lnTo>
                    <a:lnTo>
                      <a:pt x="0" y="134"/>
                    </a:lnTo>
                    <a:lnTo>
                      <a:pt x="2" y="174"/>
                    </a:lnTo>
                    <a:lnTo>
                      <a:pt x="36" y="178"/>
                    </a:lnTo>
                    <a:lnTo>
                      <a:pt x="36" y="194"/>
                    </a:lnTo>
                    <a:lnTo>
                      <a:pt x="50" y="208"/>
                    </a:lnTo>
                    <a:lnTo>
                      <a:pt x="64" y="180"/>
                    </a:lnTo>
                    <a:lnTo>
                      <a:pt x="80" y="184"/>
                    </a:lnTo>
                    <a:lnTo>
                      <a:pt x="82" y="218"/>
                    </a:lnTo>
                    <a:lnTo>
                      <a:pt x="80" y="254"/>
                    </a:lnTo>
                    <a:lnTo>
                      <a:pt x="74" y="264"/>
                    </a:lnTo>
                    <a:lnTo>
                      <a:pt x="70" y="272"/>
                    </a:lnTo>
                    <a:lnTo>
                      <a:pt x="68" y="278"/>
                    </a:lnTo>
                    <a:lnTo>
                      <a:pt x="68" y="288"/>
                    </a:lnTo>
                    <a:lnTo>
                      <a:pt x="64" y="298"/>
                    </a:lnTo>
                    <a:lnTo>
                      <a:pt x="60" y="314"/>
                    </a:lnTo>
                    <a:close/>
                  </a:path>
                </a:pathLst>
              </a:custGeom>
              <a:grpFill/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6" name="Yell"/>
              <p:cNvSpPr>
                <a:spLocks/>
              </p:cNvSpPr>
              <p:nvPr/>
            </p:nvSpPr>
            <p:spPr bwMode="auto">
              <a:xfrm>
                <a:off x="6718664" y="1644484"/>
                <a:ext cx="53148" cy="137790"/>
              </a:xfrm>
              <a:custGeom>
                <a:avLst/>
                <a:gdLst/>
                <a:ahLst/>
                <a:cxnLst>
                  <a:cxn ang="0">
                    <a:pos x="6" y="100"/>
                  </a:cxn>
                  <a:cxn ang="0">
                    <a:pos x="34" y="94"/>
                  </a:cxn>
                  <a:cxn ang="0">
                    <a:pos x="34" y="52"/>
                  </a:cxn>
                  <a:cxn ang="0">
                    <a:pos x="32" y="32"/>
                  </a:cxn>
                  <a:cxn ang="0">
                    <a:pos x="38" y="0"/>
                  </a:cxn>
                  <a:cxn ang="0">
                    <a:pos x="8" y="0"/>
                  </a:cxn>
                  <a:cxn ang="0">
                    <a:pos x="0" y="44"/>
                  </a:cxn>
                  <a:cxn ang="0">
                    <a:pos x="4" y="70"/>
                  </a:cxn>
                  <a:cxn ang="0">
                    <a:pos x="6" y="100"/>
                  </a:cxn>
                </a:cxnLst>
                <a:rect l="0" t="0" r="r" b="b"/>
                <a:pathLst>
                  <a:path w="38" h="100">
                    <a:moveTo>
                      <a:pt x="6" y="100"/>
                    </a:moveTo>
                    <a:lnTo>
                      <a:pt x="34" y="94"/>
                    </a:lnTo>
                    <a:lnTo>
                      <a:pt x="34" y="52"/>
                    </a:lnTo>
                    <a:lnTo>
                      <a:pt x="32" y="32"/>
                    </a:lnTo>
                    <a:lnTo>
                      <a:pt x="38" y="0"/>
                    </a:lnTo>
                    <a:lnTo>
                      <a:pt x="8" y="0"/>
                    </a:lnTo>
                    <a:lnTo>
                      <a:pt x="0" y="44"/>
                    </a:lnTo>
                    <a:lnTo>
                      <a:pt x="4" y="70"/>
                    </a:lnTo>
                    <a:lnTo>
                      <a:pt x="6" y="10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7" name="Unst"/>
              <p:cNvSpPr>
                <a:spLocks/>
              </p:cNvSpPr>
              <p:nvPr/>
            </p:nvSpPr>
            <p:spPr bwMode="auto">
              <a:xfrm>
                <a:off x="6783622" y="1571652"/>
                <a:ext cx="57085" cy="94485"/>
              </a:xfrm>
              <a:custGeom>
                <a:avLst/>
                <a:gdLst/>
                <a:ahLst/>
                <a:cxnLst>
                  <a:cxn ang="0">
                    <a:pos x="6" y="68"/>
                  </a:cxn>
                  <a:cxn ang="0">
                    <a:pos x="24" y="68"/>
                  </a:cxn>
                  <a:cxn ang="0">
                    <a:pos x="42" y="14"/>
                  </a:cxn>
                  <a:cxn ang="0">
                    <a:pos x="16" y="0"/>
                  </a:cxn>
                  <a:cxn ang="0">
                    <a:pos x="0" y="24"/>
                  </a:cxn>
                  <a:cxn ang="0">
                    <a:pos x="6" y="68"/>
                  </a:cxn>
                </a:cxnLst>
                <a:rect l="0" t="0" r="r" b="b"/>
                <a:pathLst>
                  <a:path w="42" h="68">
                    <a:moveTo>
                      <a:pt x="6" y="68"/>
                    </a:moveTo>
                    <a:lnTo>
                      <a:pt x="24" y="68"/>
                    </a:lnTo>
                    <a:lnTo>
                      <a:pt x="42" y="14"/>
                    </a:lnTo>
                    <a:lnTo>
                      <a:pt x="16" y="0"/>
                    </a:lnTo>
                    <a:lnTo>
                      <a:pt x="0" y="24"/>
                    </a:lnTo>
                    <a:lnTo>
                      <a:pt x="6" y="6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8" name="Fetlar"/>
              <p:cNvSpPr>
                <a:spLocks/>
              </p:cNvSpPr>
              <p:nvPr/>
            </p:nvSpPr>
            <p:spPr bwMode="auto">
              <a:xfrm>
                <a:off x="6793464" y="1701569"/>
                <a:ext cx="41337" cy="413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6" y="0"/>
                  </a:cxn>
                  <a:cxn ang="0">
                    <a:pos x="30" y="14"/>
                  </a:cxn>
                  <a:cxn ang="0">
                    <a:pos x="24" y="30"/>
                  </a:cxn>
                  <a:cxn ang="0">
                    <a:pos x="4" y="22"/>
                  </a:cxn>
                  <a:cxn ang="0">
                    <a:pos x="0" y="2"/>
                  </a:cxn>
                </a:cxnLst>
                <a:rect l="0" t="0" r="r" b="b"/>
                <a:pathLst>
                  <a:path w="30" h="30">
                    <a:moveTo>
                      <a:pt x="0" y="2"/>
                    </a:moveTo>
                    <a:lnTo>
                      <a:pt x="16" y="0"/>
                    </a:lnTo>
                    <a:lnTo>
                      <a:pt x="30" y="14"/>
                    </a:lnTo>
                    <a:lnTo>
                      <a:pt x="24" y="30"/>
                    </a:lnTo>
                    <a:lnTo>
                      <a:pt x="4" y="2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30" name="Orkney Islands"/>
            <p:cNvGrpSpPr/>
            <p:nvPr/>
          </p:nvGrpSpPr>
          <p:grpSpPr>
            <a:xfrm>
              <a:off x="5512013" y="1412209"/>
              <a:ext cx="326760" cy="383845"/>
              <a:chOff x="5512013" y="1412209"/>
              <a:chExt cx="326760" cy="383845"/>
            </a:xfrm>
            <a:grpFill/>
          </p:grpSpPr>
          <p:sp>
            <p:nvSpPr>
              <p:cNvPr id="69" name="Hoy"/>
              <p:cNvSpPr>
                <a:spLocks/>
              </p:cNvSpPr>
              <p:nvPr/>
            </p:nvSpPr>
            <p:spPr bwMode="auto">
              <a:xfrm>
                <a:off x="5512013" y="1683853"/>
                <a:ext cx="92516" cy="86611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26" y="32"/>
                  </a:cxn>
                  <a:cxn ang="0">
                    <a:pos x="40" y="56"/>
                  </a:cxn>
                  <a:cxn ang="0">
                    <a:pos x="52" y="62"/>
                  </a:cxn>
                  <a:cxn ang="0">
                    <a:pos x="62" y="64"/>
                  </a:cxn>
                  <a:cxn ang="0">
                    <a:pos x="66" y="64"/>
                  </a:cxn>
                  <a:cxn ang="0">
                    <a:pos x="66" y="62"/>
                  </a:cxn>
                  <a:cxn ang="0">
                    <a:pos x="64" y="52"/>
                  </a:cxn>
                  <a:cxn ang="0">
                    <a:pos x="60" y="32"/>
                  </a:cxn>
                  <a:cxn ang="0">
                    <a:pos x="50" y="8"/>
                  </a:cxn>
                  <a:cxn ang="0">
                    <a:pos x="28" y="0"/>
                  </a:cxn>
                  <a:cxn ang="0">
                    <a:pos x="12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16"/>
                  </a:cxn>
                  <a:cxn ang="0">
                    <a:pos x="4" y="20"/>
                  </a:cxn>
                </a:cxnLst>
                <a:rect l="0" t="0" r="r" b="b"/>
                <a:pathLst>
                  <a:path w="66" h="64">
                    <a:moveTo>
                      <a:pt x="4" y="20"/>
                    </a:moveTo>
                    <a:lnTo>
                      <a:pt x="26" y="32"/>
                    </a:lnTo>
                    <a:lnTo>
                      <a:pt x="40" y="56"/>
                    </a:lnTo>
                    <a:lnTo>
                      <a:pt x="52" y="62"/>
                    </a:lnTo>
                    <a:lnTo>
                      <a:pt x="62" y="64"/>
                    </a:lnTo>
                    <a:lnTo>
                      <a:pt x="66" y="64"/>
                    </a:lnTo>
                    <a:lnTo>
                      <a:pt x="66" y="62"/>
                    </a:lnTo>
                    <a:lnTo>
                      <a:pt x="64" y="52"/>
                    </a:lnTo>
                    <a:lnTo>
                      <a:pt x="60" y="32"/>
                    </a:lnTo>
                    <a:lnTo>
                      <a:pt x="50" y="8"/>
                    </a:lnTo>
                    <a:lnTo>
                      <a:pt x="28" y="0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16"/>
                    </a:lnTo>
                    <a:lnTo>
                      <a:pt x="4" y="20"/>
                    </a:lnTo>
                    <a:close/>
                  </a:path>
                </a:pathLst>
              </a:custGeom>
              <a:grpFill/>
              <a:ln w="3175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0" name="Mainland"/>
              <p:cNvSpPr>
                <a:spLocks/>
              </p:cNvSpPr>
              <p:nvPr/>
            </p:nvSpPr>
            <p:spPr bwMode="auto">
              <a:xfrm>
                <a:off x="5549413" y="1553936"/>
                <a:ext cx="198812" cy="1574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6" y="2"/>
                  </a:cxn>
                  <a:cxn ang="0">
                    <a:pos x="72" y="22"/>
                  </a:cxn>
                  <a:cxn ang="0">
                    <a:pos x="76" y="42"/>
                  </a:cxn>
                  <a:cxn ang="0">
                    <a:pos x="60" y="56"/>
                  </a:cxn>
                  <a:cxn ang="0">
                    <a:pos x="88" y="58"/>
                  </a:cxn>
                  <a:cxn ang="0">
                    <a:pos x="118" y="62"/>
                  </a:cxn>
                  <a:cxn ang="0">
                    <a:pos x="118" y="80"/>
                  </a:cxn>
                  <a:cxn ang="0">
                    <a:pos x="144" y="82"/>
                  </a:cxn>
                  <a:cxn ang="0">
                    <a:pos x="140" y="98"/>
                  </a:cxn>
                  <a:cxn ang="0">
                    <a:pos x="122" y="114"/>
                  </a:cxn>
                  <a:cxn ang="0">
                    <a:pos x="92" y="106"/>
                  </a:cxn>
                  <a:cxn ang="0">
                    <a:pos x="86" y="84"/>
                  </a:cxn>
                  <a:cxn ang="0">
                    <a:pos x="72" y="84"/>
                  </a:cxn>
                  <a:cxn ang="0">
                    <a:pos x="52" y="94"/>
                  </a:cxn>
                  <a:cxn ang="0">
                    <a:pos x="32" y="92"/>
                  </a:cxn>
                  <a:cxn ang="0">
                    <a:pos x="30" y="72"/>
                  </a:cxn>
                  <a:cxn ang="0">
                    <a:pos x="0" y="72"/>
                  </a:cxn>
                  <a:cxn ang="0">
                    <a:pos x="2" y="38"/>
                  </a:cxn>
                  <a:cxn ang="0">
                    <a:pos x="4" y="0"/>
                  </a:cxn>
                </a:cxnLst>
                <a:rect l="0" t="0" r="r" b="b"/>
                <a:pathLst>
                  <a:path w="144" h="114">
                    <a:moveTo>
                      <a:pt x="4" y="0"/>
                    </a:moveTo>
                    <a:lnTo>
                      <a:pt x="46" y="2"/>
                    </a:lnTo>
                    <a:lnTo>
                      <a:pt x="72" y="22"/>
                    </a:lnTo>
                    <a:lnTo>
                      <a:pt x="76" y="42"/>
                    </a:lnTo>
                    <a:lnTo>
                      <a:pt x="60" y="56"/>
                    </a:lnTo>
                    <a:lnTo>
                      <a:pt x="88" y="58"/>
                    </a:lnTo>
                    <a:lnTo>
                      <a:pt x="118" y="62"/>
                    </a:lnTo>
                    <a:lnTo>
                      <a:pt x="118" y="80"/>
                    </a:lnTo>
                    <a:lnTo>
                      <a:pt x="144" y="82"/>
                    </a:lnTo>
                    <a:lnTo>
                      <a:pt x="140" y="98"/>
                    </a:lnTo>
                    <a:lnTo>
                      <a:pt x="122" y="114"/>
                    </a:lnTo>
                    <a:lnTo>
                      <a:pt x="92" y="106"/>
                    </a:lnTo>
                    <a:lnTo>
                      <a:pt x="86" y="84"/>
                    </a:lnTo>
                    <a:lnTo>
                      <a:pt x="72" y="84"/>
                    </a:lnTo>
                    <a:lnTo>
                      <a:pt x="52" y="94"/>
                    </a:lnTo>
                    <a:lnTo>
                      <a:pt x="32" y="92"/>
                    </a:lnTo>
                    <a:lnTo>
                      <a:pt x="30" y="72"/>
                    </a:lnTo>
                    <a:lnTo>
                      <a:pt x="0" y="72"/>
                    </a:lnTo>
                    <a:lnTo>
                      <a:pt x="2" y="38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1" name="South Ronaldsay"/>
              <p:cNvSpPr>
                <a:spLocks/>
              </p:cNvSpPr>
              <p:nvPr/>
            </p:nvSpPr>
            <p:spPr bwMode="auto">
              <a:xfrm>
                <a:off x="5661614" y="1729127"/>
                <a:ext cx="35432" cy="669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4" y="0"/>
                  </a:cxn>
                  <a:cxn ang="0">
                    <a:pos x="26" y="28"/>
                  </a:cxn>
                  <a:cxn ang="0">
                    <a:pos x="18" y="48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0" y="8"/>
                  </a:cxn>
                </a:cxnLst>
                <a:rect l="0" t="0" r="r" b="b"/>
                <a:pathLst>
                  <a:path w="26" h="48">
                    <a:moveTo>
                      <a:pt x="0" y="8"/>
                    </a:moveTo>
                    <a:lnTo>
                      <a:pt x="24" y="0"/>
                    </a:lnTo>
                    <a:lnTo>
                      <a:pt x="26" y="28"/>
                    </a:lnTo>
                    <a:lnTo>
                      <a:pt x="18" y="48"/>
                    </a:lnTo>
                    <a:lnTo>
                      <a:pt x="4" y="48"/>
                    </a:lnTo>
                    <a:lnTo>
                      <a:pt x="4" y="3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2" name="Westray"/>
              <p:cNvSpPr>
                <a:spLocks/>
              </p:cNvSpPr>
              <p:nvPr/>
            </p:nvSpPr>
            <p:spPr bwMode="auto">
              <a:xfrm>
                <a:off x="5634056" y="1412209"/>
                <a:ext cx="66927" cy="7086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6" y="44"/>
                  </a:cxn>
                  <a:cxn ang="0">
                    <a:pos x="48" y="52"/>
                  </a:cxn>
                  <a:cxn ang="0">
                    <a:pos x="48" y="36"/>
                  </a:cxn>
                  <a:cxn ang="0">
                    <a:pos x="30" y="24"/>
                  </a:cxn>
                  <a:cxn ang="0">
                    <a:pos x="30" y="0"/>
                  </a:cxn>
                  <a:cxn ang="0">
                    <a:pos x="0" y="16"/>
                  </a:cxn>
                </a:cxnLst>
                <a:rect l="0" t="0" r="r" b="b"/>
                <a:pathLst>
                  <a:path w="48" h="52">
                    <a:moveTo>
                      <a:pt x="0" y="16"/>
                    </a:moveTo>
                    <a:lnTo>
                      <a:pt x="16" y="44"/>
                    </a:lnTo>
                    <a:lnTo>
                      <a:pt x="48" y="52"/>
                    </a:lnTo>
                    <a:lnTo>
                      <a:pt x="48" y="36"/>
                    </a:lnTo>
                    <a:lnTo>
                      <a:pt x="30" y="24"/>
                    </a:lnTo>
                    <a:lnTo>
                      <a:pt x="30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3" name="Sanday"/>
              <p:cNvSpPr>
                <a:spLocks/>
              </p:cNvSpPr>
              <p:nvPr/>
            </p:nvSpPr>
            <p:spPr bwMode="auto">
              <a:xfrm>
                <a:off x="5758067" y="1439767"/>
                <a:ext cx="80706" cy="80706"/>
              </a:xfrm>
              <a:custGeom>
                <a:avLst/>
                <a:gdLst/>
                <a:ahLst/>
                <a:cxnLst>
                  <a:cxn ang="0">
                    <a:pos x="2" y="34"/>
                  </a:cxn>
                  <a:cxn ang="0">
                    <a:pos x="0" y="58"/>
                  </a:cxn>
                  <a:cxn ang="0">
                    <a:pos x="26" y="36"/>
                  </a:cxn>
                  <a:cxn ang="0">
                    <a:pos x="58" y="18"/>
                  </a:cxn>
                  <a:cxn ang="0">
                    <a:pos x="54" y="0"/>
                  </a:cxn>
                  <a:cxn ang="0">
                    <a:pos x="28" y="22"/>
                  </a:cxn>
                  <a:cxn ang="0">
                    <a:pos x="22" y="6"/>
                  </a:cxn>
                  <a:cxn ang="0">
                    <a:pos x="2" y="34"/>
                  </a:cxn>
                </a:cxnLst>
                <a:rect l="0" t="0" r="r" b="b"/>
                <a:pathLst>
                  <a:path w="58" h="58">
                    <a:moveTo>
                      <a:pt x="2" y="34"/>
                    </a:moveTo>
                    <a:lnTo>
                      <a:pt x="0" y="58"/>
                    </a:lnTo>
                    <a:lnTo>
                      <a:pt x="26" y="36"/>
                    </a:lnTo>
                    <a:lnTo>
                      <a:pt x="58" y="18"/>
                    </a:lnTo>
                    <a:lnTo>
                      <a:pt x="54" y="0"/>
                    </a:lnTo>
                    <a:lnTo>
                      <a:pt x="28" y="22"/>
                    </a:lnTo>
                    <a:lnTo>
                      <a:pt x="22" y="6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4" name="Stronsay"/>
              <p:cNvSpPr>
                <a:spLocks/>
              </p:cNvSpPr>
              <p:nvPr/>
            </p:nvSpPr>
            <p:spPr bwMode="auto">
              <a:xfrm>
                <a:off x="5754130" y="1542126"/>
                <a:ext cx="57085" cy="41337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40" y="26"/>
                  </a:cxn>
                  <a:cxn ang="0">
                    <a:pos x="42" y="14"/>
                  </a:cxn>
                  <a:cxn ang="0">
                    <a:pos x="16" y="0"/>
                  </a:cxn>
                  <a:cxn ang="0">
                    <a:pos x="0" y="30"/>
                  </a:cxn>
                </a:cxnLst>
                <a:rect l="0" t="0" r="r" b="b"/>
                <a:pathLst>
                  <a:path w="42" h="30">
                    <a:moveTo>
                      <a:pt x="0" y="30"/>
                    </a:moveTo>
                    <a:lnTo>
                      <a:pt x="40" y="26"/>
                    </a:lnTo>
                    <a:lnTo>
                      <a:pt x="42" y="14"/>
                    </a:lnTo>
                    <a:lnTo>
                      <a:pt x="16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31" name="Northern Ireland"/>
            <p:cNvGrpSpPr/>
            <p:nvPr/>
          </p:nvGrpSpPr>
          <p:grpSpPr>
            <a:xfrm>
              <a:off x="3815222" y="3898342"/>
              <a:ext cx="1003902" cy="698795"/>
              <a:chOff x="3815222" y="3898342"/>
              <a:chExt cx="1003902" cy="698795"/>
            </a:xfrm>
            <a:grpFill/>
          </p:grpSpPr>
          <p:sp>
            <p:nvSpPr>
              <p:cNvPr id="63" name="Down"/>
              <p:cNvSpPr>
                <a:spLocks/>
              </p:cNvSpPr>
              <p:nvPr/>
            </p:nvSpPr>
            <p:spPr bwMode="auto">
              <a:xfrm>
                <a:off x="4478585" y="4225103"/>
                <a:ext cx="340539" cy="372034"/>
              </a:xfrm>
              <a:custGeom>
                <a:avLst/>
                <a:gdLst/>
                <a:ahLst/>
                <a:cxnLst>
                  <a:cxn ang="0">
                    <a:pos x="4" y="251"/>
                  </a:cxn>
                  <a:cxn ang="0">
                    <a:pos x="12" y="235"/>
                  </a:cxn>
                  <a:cxn ang="0">
                    <a:pos x="4" y="217"/>
                  </a:cxn>
                  <a:cxn ang="0">
                    <a:pos x="4" y="207"/>
                  </a:cxn>
                  <a:cxn ang="0">
                    <a:pos x="12" y="195"/>
                  </a:cxn>
                  <a:cxn ang="0">
                    <a:pos x="12" y="185"/>
                  </a:cxn>
                  <a:cxn ang="0">
                    <a:pos x="2" y="177"/>
                  </a:cxn>
                  <a:cxn ang="0">
                    <a:pos x="8" y="127"/>
                  </a:cxn>
                  <a:cxn ang="0">
                    <a:pos x="0" y="109"/>
                  </a:cxn>
                  <a:cxn ang="0">
                    <a:pos x="24" y="91"/>
                  </a:cxn>
                  <a:cxn ang="0">
                    <a:pos x="16" y="73"/>
                  </a:cxn>
                  <a:cxn ang="0">
                    <a:pos x="16" y="63"/>
                  </a:cxn>
                  <a:cxn ang="0">
                    <a:pos x="56" y="73"/>
                  </a:cxn>
                  <a:cxn ang="0">
                    <a:pos x="68" y="69"/>
                  </a:cxn>
                  <a:cxn ang="0">
                    <a:pos x="118" y="25"/>
                  </a:cxn>
                  <a:cxn ang="0">
                    <a:pos x="140" y="10"/>
                  </a:cxn>
                  <a:cxn ang="0">
                    <a:pos x="162" y="0"/>
                  </a:cxn>
                  <a:cxn ang="0">
                    <a:pos x="204" y="8"/>
                  </a:cxn>
                  <a:cxn ang="0">
                    <a:pos x="216" y="35"/>
                  </a:cxn>
                  <a:cxn ang="0">
                    <a:pos x="226" y="59"/>
                  </a:cxn>
                  <a:cxn ang="0">
                    <a:pos x="238" y="73"/>
                  </a:cxn>
                  <a:cxn ang="0">
                    <a:pos x="246" y="95"/>
                  </a:cxn>
                  <a:cxn ang="0">
                    <a:pos x="236" y="115"/>
                  </a:cxn>
                  <a:cxn ang="0">
                    <a:pos x="236" y="131"/>
                  </a:cxn>
                  <a:cxn ang="0">
                    <a:pos x="220" y="143"/>
                  </a:cxn>
                  <a:cxn ang="0">
                    <a:pos x="210" y="143"/>
                  </a:cxn>
                  <a:cxn ang="0">
                    <a:pos x="198" y="131"/>
                  </a:cxn>
                  <a:cxn ang="0">
                    <a:pos x="196" y="111"/>
                  </a:cxn>
                  <a:cxn ang="0">
                    <a:pos x="204" y="107"/>
                  </a:cxn>
                  <a:cxn ang="0">
                    <a:pos x="214" y="105"/>
                  </a:cxn>
                  <a:cxn ang="0">
                    <a:pos x="216" y="87"/>
                  </a:cxn>
                  <a:cxn ang="0">
                    <a:pos x="214" y="71"/>
                  </a:cxn>
                  <a:cxn ang="0">
                    <a:pos x="202" y="67"/>
                  </a:cxn>
                  <a:cxn ang="0">
                    <a:pos x="186" y="59"/>
                  </a:cxn>
                  <a:cxn ang="0">
                    <a:pos x="170" y="53"/>
                  </a:cxn>
                  <a:cxn ang="0">
                    <a:pos x="166" y="71"/>
                  </a:cxn>
                  <a:cxn ang="0">
                    <a:pos x="174" y="89"/>
                  </a:cxn>
                  <a:cxn ang="0">
                    <a:pos x="180" y="105"/>
                  </a:cxn>
                  <a:cxn ang="0">
                    <a:pos x="184" y="115"/>
                  </a:cxn>
                  <a:cxn ang="0">
                    <a:pos x="180" y="131"/>
                  </a:cxn>
                  <a:cxn ang="0">
                    <a:pos x="164" y="135"/>
                  </a:cxn>
                  <a:cxn ang="0">
                    <a:pos x="164" y="149"/>
                  </a:cxn>
                  <a:cxn ang="0">
                    <a:pos x="180" y="141"/>
                  </a:cxn>
                  <a:cxn ang="0">
                    <a:pos x="196" y="143"/>
                  </a:cxn>
                  <a:cxn ang="0">
                    <a:pos x="206" y="151"/>
                  </a:cxn>
                  <a:cxn ang="0">
                    <a:pos x="202" y="167"/>
                  </a:cxn>
                  <a:cxn ang="0">
                    <a:pos x="190" y="183"/>
                  </a:cxn>
                  <a:cxn ang="0">
                    <a:pos x="160" y="183"/>
                  </a:cxn>
                  <a:cxn ang="0">
                    <a:pos x="136" y="183"/>
                  </a:cxn>
                  <a:cxn ang="0">
                    <a:pos x="128" y="177"/>
                  </a:cxn>
                  <a:cxn ang="0">
                    <a:pos x="106" y="197"/>
                  </a:cxn>
                  <a:cxn ang="0">
                    <a:pos x="112" y="203"/>
                  </a:cxn>
                  <a:cxn ang="0">
                    <a:pos x="118" y="209"/>
                  </a:cxn>
                  <a:cxn ang="0">
                    <a:pos x="120" y="213"/>
                  </a:cxn>
                  <a:cxn ang="0">
                    <a:pos x="120" y="219"/>
                  </a:cxn>
                  <a:cxn ang="0">
                    <a:pos x="120" y="227"/>
                  </a:cxn>
                  <a:cxn ang="0">
                    <a:pos x="118" y="235"/>
                  </a:cxn>
                  <a:cxn ang="0">
                    <a:pos x="106" y="253"/>
                  </a:cxn>
                  <a:cxn ang="0">
                    <a:pos x="68" y="269"/>
                  </a:cxn>
                  <a:cxn ang="0">
                    <a:pos x="50" y="257"/>
                  </a:cxn>
                  <a:cxn ang="0">
                    <a:pos x="28" y="249"/>
                  </a:cxn>
                  <a:cxn ang="0">
                    <a:pos x="4" y="251"/>
                  </a:cxn>
                </a:cxnLst>
                <a:rect l="0" t="0" r="r" b="b"/>
                <a:pathLst>
                  <a:path w="246" h="269">
                    <a:moveTo>
                      <a:pt x="4" y="251"/>
                    </a:moveTo>
                    <a:lnTo>
                      <a:pt x="12" y="235"/>
                    </a:lnTo>
                    <a:lnTo>
                      <a:pt x="4" y="217"/>
                    </a:lnTo>
                    <a:lnTo>
                      <a:pt x="4" y="207"/>
                    </a:lnTo>
                    <a:lnTo>
                      <a:pt x="12" y="195"/>
                    </a:lnTo>
                    <a:lnTo>
                      <a:pt x="12" y="185"/>
                    </a:lnTo>
                    <a:lnTo>
                      <a:pt x="2" y="177"/>
                    </a:lnTo>
                    <a:lnTo>
                      <a:pt x="8" y="127"/>
                    </a:lnTo>
                    <a:lnTo>
                      <a:pt x="0" y="109"/>
                    </a:lnTo>
                    <a:lnTo>
                      <a:pt x="24" y="91"/>
                    </a:lnTo>
                    <a:lnTo>
                      <a:pt x="16" y="73"/>
                    </a:lnTo>
                    <a:lnTo>
                      <a:pt x="16" y="63"/>
                    </a:lnTo>
                    <a:lnTo>
                      <a:pt x="56" y="73"/>
                    </a:lnTo>
                    <a:lnTo>
                      <a:pt x="68" y="69"/>
                    </a:lnTo>
                    <a:lnTo>
                      <a:pt x="118" y="25"/>
                    </a:lnTo>
                    <a:lnTo>
                      <a:pt x="140" y="10"/>
                    </a:lnTo>
                    <a:lnTo>
                      <a:pt x="162" y="0"/>
                    </a:lnTo>
                    <a:lnTo>
                      <a:pt x="204" y="8"/>
                    </a:lnTo>
                    <a:lnTo>
                      <a:pt x="216" y="35"/>
                    </a:lnTo>
                    <a:lnTo>
                      <a:pt x="226" y="59"/>
                    </a:lnTo>
                    <a:lnTo>
                      <a:pt x="238" y="73"/>
                    </a:lnTo>
                    <a:lnTo>
                      <a:pt x="246" y="95"/>
                    </a:lnTo>
                    <a:lnTo>
                      <a:pt x="236" y="115"/>
                    </a:lnTo>
                    <a:lnTo>
                      <a:pt x="236" y="131"/>
                    </a:lnTo>
                    <a:lnTo>
                      <a:pt x="220" y="143"/>
                    </a:lnTo>
                    <a:lnTo>
                      <a:pt x="210" y="143"/>
                    </a:lnTo>
                    <a:lnTo>
                      <a:pt x="198" y="131"/>
                    </a:lnTo>
                    <a:lnTo>
                      <a:pt x="196" y="111"/>
                    </a:lnTo>
                    <a:lnTo>
                      <a:pt x="204" y="107"/>
                    </a:lnTo>
                    <a:lnTo>
                      <a:pt x="214" y="105"/>
                    </a:lnTo>
                    <a:lnTo>
                      <a:pt x="216" y="87"/>
                    </a:lnTo>
                    <a:lnTo>
                      <a:pt x="214" y="71"/>
                    </a:lnTo>
                    <a:lnTo>
                      <a:pt x="202" y="67"/>
                    </a:lnTo>
                    <a:lnTo>
                      <a:pt x="186" y="59"/>
                    </a:lnTo>
                    <a:lnTo>
                      <a:pt x="170" y="53"/>
                    </a:lnTo>
                    <a:lnTo>
                      <a:pt x="166" y="71"/>
                    </a:lnTo>
                    <a:lnTo>
                      <a:pt x="174" y="89"/>
                    </a:lnTo>
                    <a:lnTo>
                      <a:pt x="180" y="105"/>
                    </a:lnTo>
                    <a:lnTo>
                      <a:pt x="184" y="115"/>
                    </a:lnTo>
                    <a:lnTo>
                      <a:pt x="180" y="131"/>
                    </a:lnTo>
                    <a:lnTo>
                      <a:pt x="164" y="135"/>
                    </a:lnTo>
                    <a:lnTo>
                      <a:pt x="164" y="149"/>
                    </a:lnTo>
                    <a:lnTo>
                      <a:pt x="180" y="141"/>
                    </a:lnTo>
                    <a:lnTo>
                      <a:pt x="196" y="143"/>
                    </a:lnTo>
                    <a:lnTo>
                      <a:pt x="206" y="151"/>
                    </a:lnTo>
                    <a:lnTo>
                      <a:pt x="202" y="167"/>
                    </a:lnTo>
                    <a:lnTo>
                      <a:pt x="190" y="183"/>
                    </a:lnTo>
                    <a:lnTo>
                      <a:pt x="160" y="183"/>
                    </a:lnTo>
                    <a:lnTo>
                      <a:pt x="136" y="183"/>
                    </a:lnTo>
                    <a:lnTo>
                      <a:pt x="128" y="177"/>
                    </a:lnTo>
                    <a:lnTo>
                      <a:pt x="106" y="197"/>
                    </a:lnTo>
                    <a:lnTo>
                      <a:pt x="112" y="203"/>
                    </a:lnTo>
                    <a:lnTo>
                      <a:pt x="118" y="209"/>
                    </a:lnTo>
                    <a:lnTo>
                      <a:pt x="120" y="213"/>
                    </a:lnTo>
                    <a:lnTo>
                      <a:pt x="120" y="219"/>
                    </a:lnTo>
                    <a:lnTo>
                      <a:pt x="120" y="227"/>
                    </a:lnTo>
                    <a:lnTo>
                      <a:pt x="118" y="235"/>
                    </a:lnTo>
                    <a:lnTo>
                      <a:pt x="106" y="253"/>
                    </a:lnTo>
                    <a:lnTo>
                      <a:pt x="68" y="269"/>
                    </a:lnTo>
                    <a:lnTo>
                      <a:pt x="50" y="257"/>
                    </a:lnTo>
                    <a:lnTo>
                      <a:pt x="28" y="249"/>
                    </a:lnTo>
                    <a:lnTo>
                      <a:pt x="4" y="251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" name="Antrim"/>
              <p:cNvSpPr>
                <a:spLocks/>
              </p:cNvSpPr>
              <p:nvPr/>
            </p:nvSpPr>
            <p:spPr bwMode="auto">
              <a:xfrm>
                <a:off x="4415595" y="3898342"/>
                <a:ext cx="305107" cy="427150"/>
              </a:xfrm>
              <a:custGeom>
                <a:avLst/>
                <a:gdLst/>
                <a:ahLst/>
                <a:cxnLst>
                  <a:cxn ang="0">
                    <a:pos x="62" y="299"/>
                  </a:cxn>
                  <a:cxn ang="0">
                    <a:pos x="58" y="293"/>
                  </a:cxn>
                  <a:cxn ang="0">
                    <a:pos x="68" y="283"/>
                  </a:cxn>
                  <a:cxn ang="0">
                    <a:pos x="68" y="273"/>
                  </a:cxn>
                  <a:cxn ang="0">
                    <a:pos x="56" y="273"/>
                  </a:cxn>
                  <a:cxn ang="0">
                    <a:pos x="58" y="263"/>
                  </a:cxn>
                  <a:cxn ang="0">
                    <a:pos x="82" y="244"/>
                  </a:cxn>
                  <a:cxn ang="0">
                    <a:pos x="76" y="222"/>
                  </a:cxn>
                  <a:cxn ang="0">
                    <a:pos x="50" y="222"/>
                  </a:cxn>
                  <a:cxn ang="0">
                    <a:pos x="32" y="226"/>
                  </a:cxn>
                  <a:cxn ang="0">
                    <a:pos x="18" y="206"/>
                  </a:cxn>
                  <a:cxn ang="0">
                    <a:pos x="26" y="170"/>
                  </a:cxn>
                  <a:cxn ang="0">
                    <a:pos x="14" y="120"/>
                  </a:cxn>
                  <a:cxn ang="0">
                    <a:pos x="14" y="92"/>
                  </a:cxn>
                  <a:cxn ang="0">
                    <a:pos x="0" y="62"/>
                  </a:cxn>
                  <a:cxn ang="0">
                    <a:pos x="20" y="36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46" y="6"/>
                  </a:cxn>
                  <a:cxn ang="0">
                    <a:pos x="72" y="10"/>
                  </a:cxn>
                  <a:cxn ang="0">
                    <a:pos x="98" y="12"/>
                  </a:cxn>
                  <a:cxn ang="0">
                    <a:pos x="116" y="18"/>
                  </a:cxn>
                  <a:cxn ang="0">
                    <a:pos x="126" y="30"/>
                  </a:cxn>
                  <a:cxn ang="0">
                    <a:pos x="138" y="44"/>
                  </a:cxn>
                  <a:cxn ang="0">
                    <a:pos x="134" y="64"/>
                  </a:cxn>
                  <a:cxn ang="0">
                    <a:pos x="124" y="72"/>
                  </a:cxn>
                  <a:cxn ang="0">
                    <a:pos x="124" y="86"/>
                  </a:cxn>
                  <a:cxn ang="0">
                    <a:pos x="138" y="90"/>
                  </a:cxn>
                  <a:cxn ang="0">
                    <a:pos x="144" y="118"/>
                  </a:cxn>
                  <a:cxn ang="0">
                    <a:pos x="166" y="126"/>
                  </a:cxn>
                  <a:cxn ang="0">
                    <a:pos x="174" y="152"/>
                  </a:cxn>
                  <a:cxn ang="0">
                    <a:pos x="182" y="170"/>
                  </a:cxn>
                  <a:cxn ang="0">
                    <a:pos x="190" y="186"/>
                  </a:cxn>
                  <a:cxn ang="0">
                    <a:pos x="198" y="200"/>
                  </a:cxn>
                  <a:cxn ang="0">
                    <a:pos x="204" y="192"/>
                  </a:cxn>
                  <a:cxn ang="0">
                    <a:pos x="204" y="176"/>
                  </a:cxn>
                  <a:cxn ang="0">
                    <a:pos x="216" y="176"/>
                  </a:cxn>
                  <a:cxn ang="0">
                    <a:pos x="216" y="180"/>
                  </a:cxn>
                  <a:cxn ang="0">
                    <a:pos x="218" y="188"/>
                  </a:cxn>
                  <a:cxn ang="0">
                    <a:pos x="220" y="206"/>
                  </a:cxn>
                  <a:cxn ang="0">
                    <a:pos x="216" y="212"/>
                  </a:cxn>
                  <a:cxn ang="0">
                    <a:pos x="198" y="222"/>
                  </a:cxn>
                  <a:cxn ang="0">
                    <a:pos x="162" y="242"/>
                  </a:cxn>
                  <a:cxn ang="0">
                    <a:pos x="164" y="263"/>
                  </a:cxn>
                  <a:cxn ang="0">
                    <a:pos x="152" y="273"/>
                  </a:cxn>
                  <a:cxn ang="0">
                    <a:pos x="114" y="305"/>
                  </a:cxn>
                  <a:cxn ang="0">
                    <a:pos x="102" y="309"/>
                  </a:cxn>
                  <a:cxn ang="0">
                    <a:pos x="72" y="301"/>
                  </a:cxn>
                  <a:cxn ang="0">
                    <a:pos x="62" y="299"/>
                  </a:cxn>
                </a:cxnLst>
                <a:rect l="0" t="0" r="r" b="b"/>
                <a:pathLst>
                  <a:path w="220" h="309">
                    <a:moveTo>
                      <a:pt x="62" y="299"/>
                    </a:moveTo>
                    <a:lnTo>
                      <a:pt x="58" y="293"/>
                    </a:lnTo>
                    <a:lnTo>
                      <a:pt x="68" y="283"/>
                    </a:lnTo>
                    <a:lnTo>
                      <a:pt x="68" y="273"/>
                    </a:lnTo>
                    <a:lnTo>
                      <a:pt x="56" y="273"/>
                    </a:lnTo>
                    <a:lnTo>
                      <a:pt x="58" y="263"/>
                    </a:lnTo>
                    <a:lnTo>
                      <a:pt x="82" y="244"/>
                    </a:lnTo>
                    <a:lnTo>
                      <a:pt x="76" y="222"/>
                    </a:lnTo>
                    <a:lnTo>
                      <a:pt x="50" y="222"/>
                    </a:lnTo>
                    <a:lnTo>
                      <a:pt x="32" y="226"/>
                    </a:lnTo>
                    <a:lnTo>
                      <a:pt x="18" y="206"/>
                    </a:lnTo>
                    <a:lnTo>
                      <a:pt x="26" y="170"/>
                    </a:lnTo>
                    <a:lnTo>
                      <a:pt x="14" y="120"/>
                    </a:lnTo>
                    <a:lnTo>
                      <a:pt x="14" y="92"/>
                    </a:lnTo>
                    <a:lnTo>
                      <a:pt x="0" y="62"/>
                    </a:lnTo>
                    <a:lnTo>
                      <a:pt x="20" y="36"/>
                    </a:lnTo>
                    <a:lnTo>
                      <a:pt x="2" y="6"/>
                    </a:lnTo>
                    <a:lnTo>
                      <a:pt x="18" y="0"/>
                    </a:lnTo>
                    <a:lnTo>
                      <a:pt x="46" y="6"/>
                    </a:lnTo>
                    <a:lnTo>
                      <a:pt x="72" y="10"/>
                    </a:lnTo>
                    <a:lnTo>
                      <a:pt x="98" y="12"/>
                    </a:lnTo>
                    <a:lnTo>
                      <a:pt x="116" y="18"/>
                    </a:lnTo>
                    <a:lnTo>
                      <a:pt x="126" y="30"/>
                    </a:lnTo>
                    <a:lnTo>
                      <a:pt x="138" y="44"/>
                    </a:lnTo>
                    <a:lnTo>
                      <a:pt x="134" y="64"/>
                    </a:lnTo>
                    <a:lnTo>
                      <a:pt x="124" y="72"/>
                    </a:lnTo>
                    <a:lnTo>
                      <a:pt x="124" y="86"/>
                    </a:lnTo>
                    <a:lnTo>
                      <a:pt x="138" y="90"/>
                    </a:lnTo>
                    <a:lnTo>
                      <a:pt x="144" y="118"/>
                    </a:lnTo>
                    <a:lnTo>
                      <a:pt x="166" y="126"/>
                    </a:lnTo>
                    <a:lnTo>
                      <a:pt x="174" y="152"/>
                    </a:lnTo>
                    <a:lnTo>
                      <a:pt x="182" y="170"/>
                    </a:lnTo>
                    <a:lnTo>
                      <a:pt x="190" y="186"/>
                    </a:lnTo>
                    <a:lnTo>
                      <a:pt x="198" y="200"/>
                    </a:lnTo>
                    <a:lnTo>
                      <a:pt x="204" y="192"/>
                    </a:lnTo>
                    <a:lnTo>
                      <a:pt x="204" y="176"/>
                    </a:lnTo>
                    <a:lnTo>
                      <a:pt x="216" y="176"/>
                    </a:lnTo>
                    <a:lnTo>
                      <a:pt x="216" y="180"/>
                    </a:lnTo>
                    <a:lnTo>
                      <a:pt x="218" y="188"/>
                    </a:lnTo>
                    <a:lnTo>
                      <a:pt x="220" y="206"/>
                    </a:lnTo>
                    <a:lnTo>
                      <a:pt x="216" y="212"/>
                    </a:lnTo>
                    <a:lnTo>
                      <a:pt x="198" y="222"/>
                    </a:lnTo>
                    <a:lnTo>
                      <a:pt x="162" y="242"/>
                    </a:lnTo>
                    <a:lnTo>
                      <a:pt x="164" y="263"/>
                    </a:lnTo>
                    <a:lnTo>
                      <a:pt x="152" y="273"/>
                    </a:lnTo>
                    <a:lnTo>
                      <a:pt x="114" y="305"/>
                    </a:lnTo>
                    <a:lnTo>
                      <a:pt x="102" y="309"/>
                    </a:lnTo>
                    <a:lnTo>
                      <a:pt x="72" y="301"/>
                    </a:lnTo>
                    <a:lnTo>
                      <a:pt x="62" y="299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" name="Armagh"/>
              <p:cNvSpPr>
                <a:spLocks/>
              </p:cNvSpPr>
              <p:nvPr/>
            </p:nvSpPr>
            <p:spPr bwMode="auto">
              <a:xfrm>
                <a:off x="4279773" y="4317619"/>
                <a:ext cx="232275" cy="279518"/>
              </a:xfrm>
              <a:custGeom>
                <a:avLst/>
                <a:gdLst/>
                <a:ahLst/>
                <a:cxnLst>
                  <a:cxn ang="0">
                    <a:pos x="148" y="184"/>
                  </a:cxn>
                  <a:cxn ang="0">
                    <a:pos x="142" y="184"/>
                  </a:cxn>
                  <a:cxn ang="0">
                    <a:pos x="116" y="186"/>
                  </a:cxn>
                  <a:cxn ang="0">
                    <a:pos x="110" y="190"/>
                  </a:cxn>
                  <a:cxn ang="0">
                    <a:pos x="100" y="198"/>
                  </a:cxn>
                  <a:cxn ang="0">
                    <a:pos x="82" y="202"/>
                  </a:cxn>
                  <a:cxn ang="0">
                    <a:pos x="58" y="194"/>
                  </a:cxn>
                  <a:cxn ang="0">
                    <a:pos x="44" y="170"/>
                  </a:cxn>
                  <a:cxn ang="0">
                    <a:pos x="50" y="148"/>
                  </a:cxn>
                  <a:cxn ang="0">
                    <a:pos x="30" y="144"/>
                  </a:cxn>
                  <a:cxn ang="0">
                    <a:pos x="18" y="132"/>
                  </a:cxn>
                  <a:cxn ang="0">
                    <a:pos x="4" y="100"/>
                  </a:cxn>
                  <a:cxn ang="0">
                    <a:pos x="0" y="84"/>
                  </a:cxn>
                  <a:cxn ang="0">
                    <a:pos x="28" y="48"/>
                  </a:cxn>
                  <a:cxn ang="0">
                    <a:pos x="48" y="46"/>
                  </a:cxn>
                  <a:cxn ang="0">
                    <a:pos x="58" y="24"/>
                  </a:cxn>
                  <a:cxn ang="0">
                    <a:pos x="78" y="2"/>
                  </a:cxn>
                  <a:cxn ang="0">
                    <a:pos x="84" y="10"/>
                  </a:cxn>
                  <a:cxn ang="0">
                    <a:pos x="92" y="12"/>
                  </a:cxn>
                  <a:cxn ang="0">
                    <a:pos x="106" y="4"/>
                  </a:cxn>
                  <a:cxn ang="0">
                    <a:pos x="118" y="0"/>
                  </a:cxn>
                  <a:cxn ang="0">
                    <a:pos x="126" y="6"/>
                  </a:cxn>
                  <a:cxn ang="0">
                    <a:pos x="136" y="10"/>
                  </a:cxn>
                  <a:cxn ang="0">
                    <a:pos x="142" y="18"/>
                  </a:cxn>
                  <a:cxn ang="0">
                    <a:pos x="152" y="12"/>
                  </a:cxn>
                  <a:cxn ang="0">
                    <a:pos x="160" y="6"/>
                  </a:cxn>
                  <a:cxn ang="0">
                    <a:pos x="168" y="24"/>
                  </a:cxn>
                  <a:cxn ang="0">
                    <a:pos x="146" y="42"/>
                  </a:cxn>
                  <a:cxn ang="0">
                    <a:pos x="152" y="60"/>
                  </a:cxn>
                  <a:cxn ang="0">
                    <a:pos x="146" y="110"/>
                  </a:cxn>
                  <a:cxn ang="0">
                    <a:pos x="156" y="118"/>
                  </a:cxn>
                  <a:cxn ang="0">
                    <a:pos x="156" y="128"/>
                  </a:cxn>
                  <a:cxn ang="0">
                    <a:pos x="148" y="140"/>
                  </a:cxn>
                  <a:cxn ang="0">
                    <a:pos x="148" y="150"/>
                  </a:cxn>
                  <a:cxn ang="0">
                    <a:pos x="156" y="168"/>
                  </a:cxn>
                  <a:cxn ang="0">
                    <a:pos x="152" y="178"/>
                  </a:cxn>
                  <a:cxn ang="0">
                    <a:pos x="148" y="184"/>
                  </a:cxn>
                </a:cxnLst>
                <a:rect l="0" t="0" r="r" b="b"/>
                <a:pathLst>
                  <a:path w="168" h="202">
                    <a:moveTo>
                      <a:pt x="148" y="184"/>
                    </a:moveTo>
                    <a:lnTo>
                      <a:pt x="142" y="184"/>
                    </a:lnTo>
                    <a:lnTo>
                      <a:pt x="116" y="186"/>
                    </a:lnTo>
                    <a:lnTo>
                      <a:pt x="110" y="190"/>
                    </a:lnTo>
                    <a:lnTo>
                      <a:pt x="100" y="198"/>
                    </a:lnTo>
                    <a:lnTo>
                      <a:pt x="82" y="202"/>
                    </a:lnTo>
                    <a:lnTo>
                      <a:pt x="58" y="194"/>
                    </a:lnTo>
                    <a:lnTo>
                      <a:pt x="44" y="170"/>
                    </a:lnTo>
                    <a:lnTo>
                      <a:pt x="50" y="148"/>
                    </a:lnTo>
                    <a:lnTo>
                      <a:pt x="30" y="144"/>
                    </a:lnTo>
                    <a:lnTo>
                      <a:pt x="18" y="132"/>
                    </a:lnTo>
                    <a:lnTo>
                      <a:pt x="4" y="100"/>
                    </a:lnTo>
                    <a:lnTo>
                      <a:pt x="0" y="84"/>
                    </a:lnTo>
                    <a:lnTo>
                      <a:pt x="28" y="48"/>
                    </a:lnTo>
                    <a:lnTo>
                      <a:pt x="48" y="46"/>
                    </a:lnTo>
                    <a:lnTo>
                      <a:pt x="58" y="24"/>
                    </a:lnTo>
                    <a:lnTo>
                      <a:pt x="78" y="2"/>
                    </a:lnTo>
                    <a:lnTo>
                      <a:pt x="84" y="10"/>
                    </a:lnTo>
                    <a:lnTo>
                      <a:pt x="92" y="12"/>
                    </a:lnTo>
                    <a:lnTo>
                      <a:pt x="106" y="4"/>
                    </a:lnTo>
                    <a:lnTo>
                      <a:pt x="118" y="0"/>
                    </a:lnTo>
                    <a:lnTo>
                      <a:pt x="126" y="6"/>
                    </a:lnTo>
                    <a:lnTo>
                      <a:pt x="136" y="10"/>
                    </a:lnTo>
                    <a:lnTo>
                      <a:pt x="142" y="18"/>
                    </a:lnTo>
                    <a:lnTo>
                      <a:pt x="152" y="12"/>
                    </a:lnTo>
                    <a:lnTo>
                      <a:pt x="160" y="6"/>
                    </a:lnTo>
                    <a:lnTo>
                      <a:pt x="168" y="24"/>
                    </a:lnTo>
                    <a:lnTo>
                      <a:pt x="146" y="42"/>
                    </a:lnTo>
                    <a:lnTo>
                      <a:pt x="152" y="60"/>
                    </a:lnTo>
                    <a:lnTo>
                      <a:pt x="146" y="110"/>
                    </a:lnTo>
                    <a:lnTo>
                      <a:pt x="156" y="118"/>
                    </a:lnTo>
                    <a:lnTo>
                      <a:pt x="156" y="128"/>
                    </a:lnTo>
                    <a:lnTo>
                      <a:pt x="148" y="140"/>
                    </a:lnTo>
                    <a:lnTo>
                      <a:pt x="148" y="150"/>
                    </a:lnTo>
                    <a:lnTo>
                      <a:pt x="156" y="168"/>
                    </a:lnTo>
                    <a:lnTo>
                      <a:pt x="152" y="178"/>
                    </a:lnTo>
                    <a:lnTo>
                      <a:pt x="148" y="18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" name="Tyrone"/>
              <p:cNvSpPr>
                <a:spLocks/>
              </p:cNvSpPr>
              <p:nvPr/>
            </p:nvSpPr>
            <p:spPr bwMode="auto">
              <a:xfrm>
                <a:off x="3939234" y="4061723"/>
                <a:ext cx="484235" cy="372034"/>
              </a:xfrm>
              <a:custGeom>
                <a:avLst/>
                <a:gdLst/>
                <a:ahLst/>
                <a:cxnLst>
                  <a:cxn ang="0">
                    <a:pos x="246" y="269"/>
                  </a:cxn>
                  <a:cxn ang="0">
                    <a:pos x="240" y="255"/>
                  </a:cxn>
                  <a:cxn ang="0">
                    <a:pos x="208" y="227"/>
                  </a:cxn>
                  <a:cxn ang="0">
                    <a:pos x="188" y="243"/>
                  </a:cxn>
                  <a:cxn ang="0">
                    <a:pos x="168" y="239"/>
                  </a:cxn>
                  <a:cxn ang="0">
                    <a:pos x="154" y="233"/>
                  </a:cxn>
                  <a:cxn ang="0">
                    <a:pos x="130" y="195"/>
                  </a:cxn>
                  <a:cxn ang="0">
                    <a:pos x="96" y="205"/>
                  </a:cxn>
                  <a:cxn ang="0">
                    <a:pos x="78" y="201"/>
                  </a:cxn>
                  <a:cxn ang="0">
                    <a:pos x="58" y="181"/>
                  </a:cxn>
                  <a:cxn ang="0">
                    <a:pos x="68" y="153"/>
                  </a:cxn>
                  <a:cxn ang="0">
                    <a:pos x="52" y="139"/>
                  </a:cxn>
                  <a:cxn ang="0">
                    <a:pos x="54" y="120"/>
                  </a:cxn>
                  <a:cxn ang="0">
                    <a:pos x="52" y="112"/>
                  </a:cxn>
                  <a:cxn ang="0">
                    <a:pos x="46" y="108"/>
                  </a:cxn>
                  <a:cxn ang="0">
                    <a:pos x="38" y="112"/>
                  </a:cxn>
                  <a:cxn ang="0">
                    <a:pos x="38" y="118"/>
                  </a:cxn>
                  <a:cxn ang="0">
                    <a:pos x="20" y="118"/>
                  </a:cxn>
                  <a:cxn ang="0">
                    <a:pos x="2" y="110"/>
                  </a:cxn>
                  <a:cxn ang="0">
                    <a:pos x="0" y="98"/>
                  </a:cxn>
                  <a:cxn ang="0">
                    <a:pos x="6" y="94"/>
                  </a:cxn>
                  <a:cxn ang="0">
                    <a:pos x="8" y="86"/>
                  </a:cxn>
                  <a:cxn ang="0">
                    <a:pos x="14" y="82"/>
                  </a:cxn>
                  <a:cxn ang="0">
                    <a:pos x="20" y="82"/>
                  </a:cxn>
                  <a:cxn ang="0">
                    <a:pos x="36" y="96"/>
                  </a:cxn>
                  <a:cxn ang="0">
                    <a:pos x="70" y="86"/>
                  </a:cxn>
                  <a:cxn ang="0">
                    <a:pos x="88" y="74"/>
                  </a:cxn>
                  <a:cxn ang="0">
                    <a:pos x="124" y="0"/>
                  </a:cxn>
                  <a:cxn ang="0">
                    <a:pos x="138" y="20"/>
                  </a:cxn>
                  <a:cxn ang="0">
                    <a:pos x="162" y="20"/>
                  </a:cxn>
                  <a:cxn ang="0">
                    <a:pos x="168" y="30"/>
                  </a:cxn>
                  <a:cxn ang="0">
                    <a:pos x="182" y="34"/>
                  </a:cxn>
                  <a:cxn ang="0">
                    <a:pos x="204" y="54"/>
                  </a:cxn>
                  <a:cxn ang="0">
                    <a:pos x="220" y="42"/>
                  </a:cxn>
                  <a:cxn ang="0">
                    <a:pos x="232" y="44"/>
                  </a:cxn>
                  <a:cxn ang="0">
                    <a:pos x="244" y="52"/>
                  </a:cxn>
                  <a:cxn ang="0">
                    <a:pos x="246" y="68"/>
                  </a:cxn>
                  <a:cxn ang="0">
                    <a:pos x="232" y="80"/>
                  </a:cxn>
                  <a:cxn ang="0">
                    <a:pos x="240" y="86"/>
                  </a:cxn>
                  <a:cxn ang="0">
                    <a:pos x="254" y="90"/>
                  </a:cxn>
                  <a:cxn ang="0">
                    <a:pos x="268" y="82"/>
                  </a:cxn>
                  <a:cxn ang="0">
                    <a:pos x="274" y="94"/>
                  </a:cxn>
                  <a:cxn ang="0">
                    <a:pos x="290" y="112"/>
                  </a:cxn>
                  <a:cxn ang="0">
                    <a:pos x="294" y="126"/>
                  </a:cxn>
                  <a:cxn ang="0">
                    <a:pos x="290" y="132"/>
                  </a:cxn>
                  <a:cxn ang="0">
                    <a:pos x="294" y="136"/>
                  </a:cxn>
                  <a:cxn ang="0">
                    <a:pos x="316" y="136"/>
                  </a:cxn>
                  <a:cxn ang="0">
                    <a:pos x="340" y="124"/>
                  </a:cxn>
                  <a:cxn ang="0">
                    <a:pos x="350" y="130"/>
                  </a:cxn>
                  <a:cxn ang="0">
                    <a:pos x="342" y="155"/>
                  </a:cxn>
                  <a:cxn ang="0">
                    <a:pos x="334" y="171"/>
                  </a:cxn>
                  <a:cxn ang="0">
                    <a:pos x="320" y="183"/>
                  </a:cxn>
                  <a:cxn ang="0">
                    <a:pos x="322" y="187"/>
                  </a:cxn>
                  <a:cxn ang="0">
                    <a:pos x="304" y="209"/>
                  </a:cxn>
                  <a:cxn ang="0">
                    <a:pos x="294" y="231"/>
                  </a:cxn>
                  <a:cxn ang="0">
                    <a:pos x="274" y="233"/>
                  </a:cxn>
                  <a:cxn ang="0">
                    <a:pos x="246" y="269"/>
                  </a:cxn>
                </a:cxnLst>
                <a:rect l="0" t="0" r="r" b="b"/>
                <a:pathLst>
                  <a:path w="350" h="269">
                    <a:moveTo>
                      <a:pt x="246" y="269"/>
                    </a:moveTo>
                    <a:lnTo>
                      <a:pt x="240" y="255"/>
                    </a:lnTo>
                    <a:lnTo>
                      <a:pt x="208" y="227"/>
                    </a:lnTo>
                    <a:lnTo>
                      <a:pt x="188" y="243"/>
                    </a:lnTo>
                    <a:lnTo>
                      <a:pt x="168" y="239"/>
                    </a:lnTo>
                    <a:lnTo>
                      <a:pt x="154" y="233"/>
                    </a:lnTo>
                    <a:lnTo>
                      <a:pt x="130" y="195"/>
                    </a:lnTo>
                    <a:lnTo>
                      <a:pt x="96" y="205"/>
                    </a:lnTo>
                    <a:lnTo>
                      <a:pt x="78" y="201"/>
                    </a:lnTo>
                    <a:lnTo>
                      <a:pt x="58" y="181"/>
                    </a:lnTo>
                    <a:lnTo>
                      <a:pt x="68" y="153"/>
                    </a:lnTo>
                    <a:lnTo>
                      <a:pt x="52" y="139"/>
                    </a:lnTo>
                    <a:lnTo>
                      <a:pt x="54" y="120"/>
                    </a:lnTo>
                    <a:lnTo>
                      <a:pt x="52" y="112"/>
                    </a:lnTo>
                    <a:lnTo>
                      <a:pt x="46" y="108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20" y="118"/>
                    </a:lnTo>
                    <a:lnTo>
                      <a:pt x="2" y="110"/>
                    </a:lnTo>
                    <a:lnTo>
                      <a:pt x="0" y="98"/>
                    </a:lnTo>
                    <a:lnTo>
                      <a:pt x="6" y="94"/>
                    </a:lnTo>
                    <a:lnTo>
                      <a:pt x="8" y="86"/>
                    </a:lnTo>
                    <a:lnTo>
                      <a:pt x="14" y="82"/>
                    </a:lnTo>
                    <a:lnTo>
                      <a:pt x="20" y="82"/>
                    </a:lnTo>
                    <a:lnTo>
                      <a:pt x="36" y="96"/>
                    </a:lnTo>
                    <a:lnTo>
                      <a:pt x="70" y="86"/>
                    </a:lnTo>
                    <a:lnTo>
                      <a:pt x="88" y="74"/>
                    </a:lnTo>
                    <a:lnTo>
                      <a:pt x="124" y="0"/>
                    </a:lnTo>
                    <a:lnTo>
                      <a:pt x="138" y="20"/>
                    </a:lnTo>
                    <a:lnTo>
                      <a:pt x="162" y="20"/>
                    </a:lnTo>
                    <a:lnTo>
                      <a:pt x="168" y="30"/>
                    </a:lnTo>
                    <a:lnTo>
                      <a:pt x="182" y="34"/>
                    </a:lnTo>
                    <a:lnTo>
                      <a:pt x="204" y="54"/>
                    </a:lnTo>
                    <a:lnTo>
                      <a:pt x="220" y="42"/>
                    </a:lnTo>
                    <a:lnTo>
                      <a:pt x="232" y="44"/>
                    </a:lnTo>
                    <a:lnTo>
                      <a:pt x="244" y="52"/>
                    </a:lnTo>
                    <a:lnTo>
                      <a:pt x="246" y="68"/>
                    </a:lnTo>
                    <a:lnTo>
                      <a:pt x="232" y="80"/>
                    </a:lnTo>
                    <a:lnTo>
                      <a:pt x="240" y="86"/>
                    </a:lnTo>
                    <a:lnTo>
                      <a:pt x="254" y="90"/>
                    </a:lnTo>
                    <a:lnTo>
                      <a:pt x="268" y="82"/>
                    </a:lnTo>
                    <a:lnTo>
                      <a:pt x="274" y="94"/>
                    </a:lnTo>
                    <a:lnTo>
                      <a:pt x="290" y="112"/>
                    </a:lnTo>
                    <a:lnTo>
                      <a:pt x="294" y="126"/>
                    </a:lnTo>
                    <a:lnTo>
                      <a:pt x="290" y="132"/>
                    </a:lnTo>
                    <a:lnTo>
                      <a:pt x="294" y="136"/>
                    </a:lnTo>
                    <a:lnTo>
                      <a:pt x="316" y="136"/>
                    </a:lnTo>
                    <a:lnTo>
                      <a:pt x="340" y="124"/>
                    </a:lnTo>
                    <a:lnTo>
                      <a:pt x="350" y="130"/>
                    </a:lnTo>
                    <a:lnTo>
                      <a:pt x="342" y="155"/>
                    </a:lnTo>
                    <a:lnTo>
                      <a:pt x="334" y="171"/>
                    </a:lnTo>
                    <a:lnTo>
                      <a:pt x="320" y="183"/>
                    </a:lnTo>
                    <a:lnTo>
                      <a:pt x="322" y="187"/>
                    </a:lnTo>
                    <a:lnTo>
                      <a:pt x="304" y="209"/>
                    </a:lnTo>
                    <a:lnTo>
                      <a:pt x="294" y="231"/>
                    </a:lnTo>
                    <a:lnTo>
                      <a:pt x="274" y="233"/>
                    </a:lnTo>
                    <a:lnTo>
                      <a:pt x="246" y="269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" name="Londonderry"/>
              <p:cNvSpPr>
                <a:spLocks/>
              </p:cNvSpPr>
              <p:nvPr/>
            </p:nvSpPr>
            <p:spPr bwMode="auto">
              <a:xfrm>
                <a:off x="4110487" y="3904248"/>
                <a:ext cx="340539" cy="344476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16" y="72"/>
                  </a:cxn>
                  <a:cxn ang="0">
                    <a:pos x="44" y="78"/>
                  </a:cxn>
                  <a:cxn ang="0">
                    <a:pos x="72" y="74"/>
                  </a:cxn>
                  <a:cxn ang="0">
                    <a:pos x="94" y="66"/>
                  </a:cxn>
                  <a:cxn ang="0">
                    <a:pos x="96" y="58"/>
                  </a:cxn>
                  <a:cxn ang="0">
                    <a:pos x="98" y="54"/>
                  </a:cxn>
                  <a:cxn ang="0">
                    <a:pos x="100" y="50"/>
                  </a:cxn>
                  <a:cxn ang="0">
                    <a:pos x="124" y="26"/>
                  </a:cxn>
                  <a:cxn ang="0">
                    <a:pos x="144" y="34"/>
                  </a:cxn>
                  <a:cxn ang="0">
                    <a:pos x="174" y="26"/>
                  </a:cxn>
                  <a:cxn ang="0">
                    <a:pos x="192" y="6"/>
                  </a:cxn>
                  <a:cxn ang="0">
                    <a:pos x="200" y="10"/>
                  </a:cxn>
                  <a:cxn ang="0">
                    <a:pos x="222" y="0"/>
                  </a:cxn>
                  <a:cxn ang="0">
                    <a:pos x="240" y="32"/>
                  </a:cxn>
                  <a:cxn ang="0">
                    <a:pos x="220" y="58"/>
                  </a:cxn>
                  <a:cxn ang="0">
                    <a:pos x="234" y="86"/>
                  </a:cxn>
                  <a:cxn ang="0">
                    <a:pos x="234" y="114"/>
                  </a:cxn>
                  <a:cxn ang="0">
                    <a:pos x="246" y="164"/>
                  </a:cxn>
                  <a:cxn ang="0">
                    <a:pos x="238" y="202"/>
                  </a:cxn>
                  <a:cxn ang="0">
                    <a:pos x="224" y="208"/>
                  </a:cxn>
                  <a:cxn ang="0">
                    <a:pos x="218" y="216"/>
                  </a:cxn>
                  <a:cxn ang="0">
                    <a:pos x="222" y="230"/>
                  </a:cxn>
                  <a:cxn ang="0">
                    <a:pos x="226" y="244"/>
                  </a:cxn>
                  <a:cxn ang="0">
                    <a:pos x="216" y="238"/>
                  </a:cxn>
                  <a:cxn ang="0">
                    <a:pos x="192" y="250"/>
                  </a:cxn>
                  <a:cxn ang="0">
                    <a:pos x="168" y="250"/>
                  </a:cxn>
                  <a:cxn ang="0">
                    <a:pos x="166" y="246"/>
                  </a:cxn>
                  <a:cxn ang="0">
                    <a:pos x="170" y="240"/>
                  </a:cxn>
                  <a:cxn ang="0">
                    <a:pos x="164" y="226"/>
                  </a:cxn>
                  <a:cxn ang="0">
                    <a:pos x="150" y="208"/>
                  </a:cxn>
                  <a:cxn ang="0">
                    <a:pos x="144" y="196"/>
                  </a:cxn>
                  <a:cxn ang="0">
                    <a:pos x="130" y="204"/>
                  </a:cxn>
                  <a:cxn ang="0">
                    <a:pos x="118" y="200"/>
                  </a:cxn>
                  <a:cxn ang="0">
                    <a:pos x="108" y="194"/>
                  </a:cxn>
                  <a:cxn ang="0">
                    <a:pos x="122" y="182"/>
                  </a:cxn>
                  <a:cxn ang="0">
                    <a:pos x="120" y="166"/>
                  </a:cxn>
                  <a:cxn ang="0">
                    <a:pos x="108" y="158"/>
                  </a:cxn>
                  <a:cxn ang="0">
                    <a:pos x="96" y="156"/>
                  </a:cxn>
                  <a:cxn ang="0">
                    <a:pos x="80" y="168"/>
                  </a:cxn>
                  <a:cxn ang="0">
                    <a:pos x="58" y="148"/>
                  </a:cxn>
                  <a:cxn ang="0">
                    <a:pos x="44" y="144"/>
                  </a:cxn>
                  <a:cxn ang="0">
                    <a:pos x="38" y="134"/>
                  </a:cxn>
                  <a:cxn ang="0">
                    <a:pos x="14" y="134"/>
                  </a:cxn>
                  <a:cxn ang="0">
                    <a:pos x="0" y="114"/>
                  </a:cxn>
                </a:cxnLst>
                <a:rect l="0" t="0" r="r" b="b"/>
                <a:pathLst>
                  <a:path w="246" h="250">
                    <a:moveTo>
                      <a:pt x="0" y="114"/>
                    </a:moveTo>
                    <a:lnTo>
                      <a:pt x="16" y="72"/>
                    </a:lnTo>
                    <a:lnTo>
                      <a:pt x="44" y="78"/>
                    </a:lnTo>
                    <a:lnTo>
                      <a:pt x="72" y="74"/>
                    </a:lnTo>
                    <a:lnTo>
                      <a:pt x="94" y="66"/>
                    </a:lnTo>
                    <a:lnTo>
                      <a:pt x="96" y="58"/>
                    </a:lnTo>
                    <a:lnTo>
                      <a:pt x="98" y="54"/>
                    </a:lnTo>
                    <a:lnTo>
                      <a:pt x="100" y="50"/>
                    </a:lnTo>
                    <a:lnTo>
                      <a:pt x="124" y="26"/>
                    </a:lnTo>
                    <a:lnTo>
                      <a:pt x="144" y="34"/>
                    </a:lnTo>
                    <a:lnTo>
                      <a:pt x="174" y="26"/>
                    </a:lnTo>
                    <a:lnTo>
                      <a:pt x="192" y="6"/>
                    </a:lnTo>
                    <a:lnTo>
                      <a:pt x="200" y="10"/>
                    </a:lnTo>
                    <a:lnTo>
                      <a:pt x="222" y="0"/>
                    </a:lnTo>
                    <a:lnTo>
                      <a:pt x="240" y="32"/>
                    </a:lnTo>
                    <a:lnTo>
                      <a:pt x="220" y="58"/>
                    </a:lnTo>
                    <a:lnTo>
                      <a:pt x="234" y="86"/>
                    </a:lnTo>
                    <a:lnTo>
                      <a:pt x="234" y="114"/>
                    </a:lnTo>
                    <a:lnTo>
                      <a:pt x="246" y="164"/>
                    </a:lnTo>
                    <a:lnTo>
                      <a:pt x="238" y="202"/>
                    </a:lnTo>
                    <a:lnTo>
                      <a:pt x="224" y="208"/>
                    </a:lnTo>
                    <a:lnTo>
                      <a:pt x="218" y="216"/>
                    </a:lnTo>
                    <a:lnTo>
                      <a:pt x="222" y="230"/>
                    </a:lnTo>
                    <a:lnTo>
                      <a:pt x="226" y="244"/>
                    </a:lnTo>
                    <a:lnTo>
                      <a:pt x="216" y="238"/>
                    </a:lnTo>
                    <a:lnTo>
                      <a:pt x="192" y="250"/>
                    </a:lnTo>
                    <a:lnTo>
                      <a:pt x="168" y="250"/>
                    </a:lnTo>
                    <a:lnTo>
                      <a:pt x="166" y="246"/>
                    </a:lnTo>
                    <a:lnTo>
                      <a:pt x="170" y="240"/>
                    </a:lnTo>
                    <a:lnTo>
                      <a:pt x="164" y="226"/>
                    </a:lnTo>
                    <a:lnTo>
                      <a:pt x="150" y="208"/>
                    </a:lnTo>
                    <a:lnTo>
                      <a:pt x="144" y="196"/>
                    </a:lnTo>
                    <a:lnTo>
                      <a:pt x="130" y="204"/>
                    </a:lnTo>
                    <a:lnTo>
                      <a:pt x="118" y="200"/>
                    </a:lnTo>
                    <a:lnTo>
                      <a:pt x="108" y="194"/>
                    </a:lnTo>
                    <a:lnTo>
                      <a:pt x="122" y="182"/>
                    </a:lnTo>
                    <a:lnTo>
                      <a:pt x="120" y="166"/>
                    </a:lnTo>
                    <a:lnTo>
                      <a:pt x="108" y="158"/>
                    </a:lnTo>
                    <a:lnTo>
                      <a:pt x="96" y="156"/>
                    </a:lnTo>
                    <a:lnTo>
                      <a:pt x="80" y="168"/>
                    </a:lnTo>
                    <a:lnTo>
                      <a:pt x="58" y="148"/>
                    </a:lnTo>
                    <a:lnTo>
                      <a:pt x="44" y="144"/>
                    </a:lnTo>
                    <a:lnTo>
                      <a:pt x="38" y="134"/>
                    </a:lnTo>
                    <a:lnTo>
                      <a:pt x="14" y="134"/>
                    </a:lnTo>
                    <a:lnTo>
                      <a:pt x="0" y="11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" name="Fermanagh"/>
              <p:cNvSpPr>
                <a:spLocks/>
              </p:cNvSpPr>
              <p:nvPr/>
            </p:nvSpPr>
            <p:spPr bwMode="auto">
              <a:xfrm>
                <a:off x="3815222" y="4254629"/>
                <a:ext cx="383845" cy="287392"/>
              </a:xfrm>
              <a:custGeom>
                <a:avLst/>
                <a:gdLst/>
                <a:ahLst/>
                <a:cxnLst>
                  <a:cxn ang="0">
                    <a:pos x="278" y="104"/>
                  </a:cxn>
                  <a:cxn ang="0">
                    <a:pos x="258" y="120"/>
                  </a:cxn>
                  <a:cxn ang="0">
                    <a:pos x="258" y="158"/>
                  </a:cxn>
                  <a:cxn ang="0">
                    <a:pos x="214" y="208"/>
                  </a:cxn>
                  <a:cxn ang="0">
                    <a:pos x="196" y="206"/>
                  </a:cxn>
                  <a:cxn ang="0">
                    <a:pos x="176" y="192"/>
                  </a:cxn>
                  <a:cxn ang="0">
                    <a:pos x="150" y="200"/>
                  </a:cxn>
                  <a:cxn ang="0">
                    <a:pos x="112" y="170"/>
                  </a:cxn>
                  <a:cxn ang="0">
                    <a:pos x="78" y="140"/>
                  </a:cxn>
                  <a:cxn ang="0">
                    <a:pos x="40" y="92"/>
                  </a:cxn>
                  <a:cxn ang="0">
                    <a:pos x="0" y="54"/>
                  </a:cxn>
                  <a:cxn ang="0">
                    <a:pos x="28" y="38"/>
                  </a:cxn>
                  <a:cxn ang="0">
                    <a:pos x="54" y="22"/>
                  </a:cxn>
                  <a:cxn ang="0">
                    <a:pos x="74" y="24"/>
                  </a:cxn>
                  <a:cxn ang="0">
                    <a:pos x="92" y="24"/>
                  </a:cxn>
                  <a:cxn ang="0">
                    <a:pos x="142" y="0"/>
                  </a:cxn>
                  <a:cxn ang="0">
                    <a:pos x="158" y="14"/>
                  </a:cxn>
                  <a:cxn ang="0">
                    <a:pos x="148" y="42"/>
                  </a:cxn>
                  <a:cxn ang="0">
                    <a:pos x="168" y="62"/>
                  </a:cxn>
                  <a:cxn ang="0">
                    <a:pos x="184" y="66"/>
                  </a:cxn>
                  <a:cxn ang="0">
                    <a:pos x="208" y="60"/>
                  </a:cxn>
                  <a:cxn ang="0">
                    <a:pos x="220" y="56"/>
                  </a:cxn>
                  <a:cxn ang="0">
                    <a:pos x="230" y="74"/>
                  </a:cxn>
                  <a:cxn ang="0">
                    <a:pos x="244" y="94"/>
                  </a:cxn>
                  <a:cxn ang="0">
                    <a:pos x="258" y="100"/>
                  </a:cxn>
                  <a:cxn ang="0">
                    <a:pos x="278" y="104"/>
                  </a:cxn>
                </a:cxnLst>
                <a:rect l="0" t="0" r="r" b="b"/>
                <a:pathLst>
                  <a:path w="278" h="208">
                    <a:moveTo>
                      <a:pt x="278" y="104"/>
                    </a:moveTo>
                    <a:lnTo>
                      <a:pt x="258" y="120"/>
                    </a:lnTo>
                    <a:lnTo>
                      <a:pt x="258" y="158"/>
                    </a:lnTo>
                    <a:lnTo>
                      <a:pt x="214" y="208"/>
                    </a:lnTo>
                    <a:lnTo>
                      <a:pt x="196" y="206"/>
                    </a:lnTo>
                    <a:lnTo>
                      <a:pt x="176" y="192"/>
                    </a:lnTo>
                    <a:lnTo>
                      <a:pt x="150" y="200"/>
                    </a:lnTo>
                    <a:lnTo>
                      <a:pt x="112" y="170"/>
                    </a:lnTo>
                    <a:lnTo>
                      <a:pt x="78" y="140"/>
                    </a:lnTo>
                    <a:lnTo>
                      <a:pt x="40" y="92"/>
                    </a:lnTo>
                    <a:lnTo>
                      <a:pt x="0" y="54"/>
                    </a:lnTo>
                    <a:lnTo>
                      <a:pt x="28" y="38"/>
                    </a:lnTo>
                    <a:lnTo>
                      <a:pt x="54" y="22"/>
                    </a:lnTo>
                    <a:lnTo>
                      <a:pt x="74" y="24"/>
                    </a:lnTo>
                    <a:lnTo>
                      <a:pt x="92" y="24"/>
                    </a:lnTo>
                    <a:lnTo>
                      <a:pt x="142" y="0"/>
                    </a:lnTo>
                    <a:lnTo>
                      <a:pt x="158" y="14"/>
                    </a:lnTo>
                    <a:lnTo>
                      <a:pt x="148" y="42"/>
                    </a:lnTo>
                    <a:lnTo>
                      <a:pt x="168" y="62"/>
                    </a:lnTo>
                    <a:lnTo>
                      <a:pt x="184" y="66"/>
                    </a:lnTo>
                    <a:lnTo>
                      <a:pt x="208" y="60"/>
                    </a:lnTo>
                    <a:lnTo>
                      <a:pt x="220" y="56"/>
                    </a:lnTo>
                    <a:lnTo>
                      <a:pt x="230" y="74"/>
                    </a:lnTo>
                    <a:lnTo>
                      <a:pt x="244" y="94"/>
                    </a:lnTo>
                    <a:lnTo>
                      <a:pt x="258" y="100"/>
                    </a:lnTo>
                    <a:lnTo>
                      <a:pt x="278" y="10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32" name="Republic of Ireland"/>
            <p:cNvGrpSpPr/>
            <p:nvPr/>
          </p:nvGrpSpPr>
          <p:grpSpPr>
            <a:xfrm>
              <a:off x="2899900" y="3782205"/>
              <a:ext cx="1661359" cy="2297163"/>
              <a:chOff x="2899900" y="3782205"/>
              <a:chExt cx="1661359" cy="2297163"/>
            </a:xfrm>
            <a:grpFill/>
          </p:grpSpPr>
          <p:sp>
            <p:nvSpPr>
              <p:cNvPr id="33" name="Cork"/>
              <p:cNvSpPr>
                <a:spLocks/>
              </p:cNvSpPr>
              <p:nvPr/>
            </p:nvSpPr>
            <p:spPr bwMode="auto">
              <a:xfrm>
                <a:off x="2988480" y="5563638"/>
                <a:ext cx="856269" cy="515730"/>
              </a:xfrm>
              <a:custGeom>
                <a:avLst/>
                <a:gdLst/>
                <a:ahLst/>
                <a:cxnLst>
                  <a:cxn ang="0">
                    <a:pos x="270" y="364"/>
                  </a:cxn>
                  <a:cxn ang="0">
                    <a:pos x="234" y="364"/>
                  </a:cxn>
                  <a:cxn ang="0">
                    <a:pos x="204" y="360"/>
                  </a:cxn>
                  <a:cxn ang="0">
                    <a:pos x="186" y="346"/>
                  </a:cxn>
                  <a:cxn ang="0">
                    <a:pos x="140" y="354"/>
                  </a:cxn>
                  <a:cxn ang="0">
                    <a:pos x="124" y="354"/>
                  </a:cxn>
                  <a:cxn ang="0">
                    <a:pos x="120" y="362"/>
                  </a:cxn>
                  <a:cxn ang="0">
                    <a:pos x="118" y="366"/>
                  </a:cxn>
                  <a:cxn ang="0">
                    <a:pos x="104" y="372"/>
                  </a:cxn>
                  <a:cxn ang="0">
                    <a:pos x="82" y="358"/>
                  </a:cxn>
                  <a:cxn ang="0">
                    <a:pos x="142" y="334"/>
                  </a:cxn>
                  <a:cxn ang="0">
                    <a:pos x="146" y="312"/>
                  </a:cxn>
                  <a:cxn ang="0">
                    <a:pos x="100" y="326"/>
                  </a:cxn>
                  <a:cxn ang="0">
                    <a:pos x="110" y="308"/>
                  </a:cxn>
                  <a:cxn ang="0">
                    <a:pos x="154" y="288"/>
                  </a:cxn>
                  <a:cxn ang="0">
                    <a:pos x="192" y="270"/>
                  </a:cxn>
                  <a:cxn ang="0">
                    <a:pos x="160" y="266"/>
                  </a:cxn>
                  <a:cxn ang="0">
                    <a:pos x="120" y="272"/>
                  </a:cxn>
                  <a:cxn ang="0">
                    <a:pos x="88" y="282"/>
                  </a:cxn>
                  <a:cxn ang="0">
                    <a:pos x="60" y="298"/>
                  </a:cxn>
                  <a:cxn ang="0">
                    <a:pos x="24" y="314"/>
                  </a:cxn>
                  <a:cxn ang="0">
                    <a:pos x="16" y="296"/>
                  </a:cxn>
                  <a:cxn ang="0">
                    <a:pos x="40" y="276"/>
                  </a:cxn>
                  <a:cxn ang="0">
                    <a:pos x="50" y="256"/>
                  </a:cxn>
                  <a:cxn ang="0">
                    <a:pos x="78" y="246"/>
                  </a:cxn>
                  <a:cxn ang="0">
                    <a:pos x="148" y="238"/>
                  </a:cxn>
                  <a:cxn ang="0">
                    <a:pos x="238" y="200"/>
                  </a:cxn>
                  <a:cxn ang="0">
                    <a:pos x="282" y="164"/>
                  </a:cxn>
                  <a:cxn ang="0">
                    <a:pos x="278" y="132"/>
                  </a:cxn>
                  <a:cxn ang="0">
                    <a:pos x="270" y="62"/>
                  </a:cxn>
                  <a:cxn ang="0">
                    <a:pos x="308" y="16"/>
                  </a:cxn>
                  <a:cxn ang="0">
                    <a:pos x="368" y="10"/>
                  </a:cxn>
                  <a:cxn ang="0">
                    <a:pos x="426" y="18"/>
                  </a:cxn>
                  <a:cxn ang="0">
                    <a:pos x="482" y="46"/>
                  </a:cxn>
                  <a:cxn ang="0">
                    <a:pos x="552" y="44"/>
                  </a:cxn>
                  <a:cxn ang="0">
                    <a:pos x="554" y="108"/>
                  </a:cxn>
                  <a:cxn ang="0">
                    <a:pos x="600" y="168"/>
                  </a:cxn>
                  <a:cxn ang="0">
                    <a:pos x="610" y="200"/>
                  </a:cxn>
                  <a:cxn ang="0">
                    <a:pos x="608" y="216"/>
                  </a:cxn>
                  <a:cxn ang="0">
                    <a:pos x="616" y="228"/>
                  </a:cxn>
                  <a:cxn ang="0">
                    <a:pos x="614" y="230"/>
                  </a:cxn>
                  <a:cxn ang="0">
                    <a:pos x="578" y="246"/>
                  </a:cxn>
                  <a:cxn ang="0">
                    <a:pos x="534" y="268"/>
                  </a:cxn>
                  <a:cxn ang="0">
                    <a:pos x="532" y="238"/>
                  </a:cxn>
                  <a:cxn ang="0">
                    <a:pos x="518" y="216"/>
                  </a:cxn>
                  <a:cxn ang="0">
                    <a:pos x="472" y="218"/>
                  </a:cxn>
                  <a:cxn ang="0">
                    <a:pos x="502" y="236"/>
                  </a:cxn>
                  <a:cxn ang="0">
                    <a:pos x="498" y="266"/>
                  </a:cxn>
                  <a:cxn ang="0">
                    <a:pos x="480" y="294"/>
                  </a:cxn>
                  <a:cxn ang="0">
                    <a:pos x="448" y="298"/>
                  </a:cxn>
                  <a:cxn ang="0">
                    <a:pos x="434" y="314"/>
                  </a:cxn>
                  <a:cxn ang="0">
                    <a:pos x="420" y="326"/>
                  </a:cxn>
                  <a:cxn ang="0">
                    <a:pos x="388" y="314"/>
                  </a:cxn>
                  <a:cxn ang="0">
                    <a:pos x="388" y="342"/>
                  </a:cxn>
                  <a:cxn ang="0">
                    <a:pos x="356" y="332"/>
                  </a:cxn>
                  <a:cxn ang="0">
                    <a:pos x="336" y="334"/>
                  </a:cxn>
                  <a:cxn ang="0">
                    <a:pos x="330" y="358"/>
                  </a:cxn>
                  <a:cxn ang="0">
                    <a:pos x="306" y="344"/>
                  </a:cxn>
                  <a:cxn ang="0">
                    <a:pos x="270" y="346"/>
                  </a:cxn>
                </a:cxnLst>
                <a:rect l="0" t="0" r="r" b="b"/>
                <a:pathLst>
                  <a:path w="620" h="374">
                    <a:moveTo>
                      <a:pt x="270" y="346"/>
                    </a:moveTo>
                    <a:lnTo>
                      <a:pt x="270" y="364"/>
                    </a:lnTo>
                    <a:lnTo>
                      <a:pt x="256" y="362"/>
                    </a:lnTo>
                    <a:lnTo>
                      <a:pt x="234" y="364"/>
                    </a:lnTo>
                    <a:lnTo>
                      <a:pt x="212" y="368"/>
                    </a:lnTo>
                    <a:lnTo>
                      <a:pt x="204" y="360"/>
                    </a:lnTo>
                    <a:lnTo>
                      <a:pt x="198" y="338"/>
                    </a:lnTo>
                    <a:lnTo>
                      <a:pt x="186" y="346"/>
                    </a:lnTo>
                    <a:lnTo>
                      <a:pt x="160" y="350"/>
                    </a:lnTo>
                    <a:lnTo>
                      <a:pt x="140" y="354"/>
                    </a:lnTo>
                    <a:lnTo>
                      <a:pt x="130" y="352"/>
                    </a:lnTo>
                    <a:lnTo>
                      <a:pt x="124" y="354"/>
                    </a:lnTo>
                    <a:lnTo>
                      <a:pt x="122" y="358"/>
                    </a:lnTo>
                    <a:lnTo>
                      <a:pt x="120" y="362"/>
                    </a:lnTo>
                    <a:lnTo>
                      <a:pt x="118" y="364"/>
                    </a:lnTo>
                    <a:lnTo>
                      <a:pt x="118" y="366"/>
                    </a:lnTo>
                    <a:lnTo>
                      <a:pt x="112" y="370"/>
                    </a:lnTo>
                    <a:lnTo>
                      <a:pt x="104" y="372"/>
                    </a:lnTo>
                    <a:lnTo>
                      <a:pt x="84" y="374"/>
                    </a:lnTo>
                    <a:lnTo>
                      <a:pt x="82" y="358"/>
                    </a:lnTo>
                    <a:lnTo>
                      <a:pt x="120" y="348"/>
                    </a:lnTo>
                    <a:lnTo>
                      <a:pt x="142" y="334"/>
                    </a:lnTo>
                    <a:lnTo>
                      <a:pt x="162" y="308"/>
                    </a:lnTo>
                    <a:lnTo>
                      <a:pt x="146" y="312"/>
                    </a:lnTo>
                    <a:lnTo>
                      <a:pt x="120" y="322"/>
                    </a:lnTo>
                    <a:lnTo>
                      <a:pt x="100" y="326"/>
                    </a:lnTo>
                    <a:lnTo>
                      <a:pt x="98" y="314"/>
                    </a:lnTo>
                    <a:lnTo>
                      <a:pt x="110" y="308"/>
                    </a:lnTo>
                    <a:lnTo>
                      <a:pt x="134" y="298"/>
                    </a:lnTo>
                    <a:lnTo>
                      <a:pt x="154" y="288"/>
                    </a:lnTo>
                    <a:lnTo>
                      <a:pt x="184" y="286"/>
                    </a:lnTo>
                    <a:lnTo>
                      <a:pt x="192" y="270"/>
                    </a:lnTo>
                    <a:lnTo>
                      <a:pt x="170" y="252"/>
                    </a:lnTo>
                    <a:lnTo>
                      <a:pt x="160" y="266"/>
                    </a:lnTo>
                    <a:lnTo>
                      <a:pt x="140" y="276"/>
                    </a:lnTo>
                    <a:lnTo>
                      <a:pt x="120" y="272"/>
                    </a:lnTo>
                    <a:lnTo>
                      <a:pt x="96" y="278"/>
                    </a:lnTo>
                    <a:lnTo>
                      <a:pt x="88" y="282"/>
                    </a:lnTo>
                    <a:lnTo>
                      <a:pt x="74" y="288"/>
                    </a:lnTo>
                    <a:lnTo>
                      <a:pt x="60" y="298"/>
                    </a:lnTo>
                    <a:lnTo>
                      <a:pt x="50" y="304"/>
                    </a:lnTo>
                    <a:lnTo>
                      <a:pt x="24" y="314"/>
                    </a:lnTo>
                    <a:lnTo>
                      <a:pt x="0" y="304"/>
                    </a:lnTo>
                    <a:lnTo>
                      <a:pt x="16" y="296"/>
                    </a:lnTo>
                    <a:lnTo>
                      <a:pt x="16" y="284"/>
                    </a:lnTo>
                    <a:lnTo>
                      <a:pt x="40" y="276"/>
                    </a:lnTo>
                    <a:lnTo>
                      <a:pt x="58" y="266"/>
                    </a:lnTo>
                    <a:lnTo>
                      <a:pt x="50" y="256"/>
                    </a:lnTo>
                    <a:lnTo>
                      <a:pt x="60" y="246"/>
                    </a:lnTo>
                    <a:lnTo>
                      <a:pt x="78" y="246"/>
                    </a:lnTo>
                    <a:lnTo>
                      <a:pt x="112" y="252"/>
                    </a:lnTo>
                    <a:lnTo>
                      <a:pt x="148" y="238"/>
                    </a:lnTo>
                    <a:lnTo>
                      <a:pt x="192" y="220"/>
                    </a:lnTo>
                    <a:lnTo>
                      <a:pt x="238" y="200"/>
                    </a:lnTo>
                    <a:lnTo>
                      <a:pt x="240" y="180"/>
                    </a:lnTo>
                    <a:lnTo>
                      <a:pt x="282" y="164"/>
                    </a:lnTo>
                    <a:lnTo>
                      <a:pt x="296" y="154"/>
                    </a:lnTo>
                    <a:lnTo>
                      <a:pt x="278" y="132"/>
                    </a:lnTo>
                    <a:lnTo>
                      <a:pt x="276" y="100"/>
                    </a:lnTo>
                    <a:lnTo>
                      <a:pt x="270" y="62"/>
                    </a:lnTo>
                    <a:lnTo>
                      <a:pt x="280" y="20"/>
                    </a:lnTo>
                    <a:lnTo>
                      <a:pt x="308" y="16"/>
                    </a:lnTo>
                    <a:lnTo>
                      <a:pt x="340" y="24"/>
                    </a:lnTo>
                    <a:lnTo>
                      <a:pt x="368" y="10"/>
                    </a:lnTo>
                    <a:lnTo>
                      <a:pt x="392" y="0"/>
                    </a:lnTo>
                    <a:lnTo>
                      <a:pt x="426" y="18"/>
                    </a:lnTo>
                    <a:lnTo>
                      <a:pt x="448" y="40"/>
                    </a:lnTo>
                    <a:lnTo>
                      <a:pt x="482" y="46"/>
                    </a:lnTo>
                    <a:lnTo>
                      <a:pt x="518" y="40"/>
                    </a:lnTo>
                    <a:lnTo>
                      <a:pt x="552" y="44"/>
                    </a:lnTo>
                    <a:lnTo>
                      <a:pt x="570" y="82"/>
                    </a:lnTo>
                    <a:lnTo>
                      <a:pt x="554" y="108"/>
                    </a:lnTo>
                    <a:lnTo>
                      <a:pt x="582" y="134"/>
                    </a:lnTo>
                    <a:lnTo>
                      <a:pt x="600" y="168"/>
                    </a:lnTo>
                    <a:lnTo>
                      <a:pt x="608" y="184"/>
                    </a:lnTo>
                    <a:lnTo>
                      <a:pt x="610" y="200"/>
                    </a:lnTo>
                    <a:lnTo>
                      <a:pt x="620" y="202"/>
                    </a:lnTo>
                    <a:lnTo>
                      <a:pt x="608" y="216"/>
                    </a:lnTo>
                    <a:lnTo>
                      <a:pt x="614" y="224"/>
                    </a:lnTo>
                    <a:lnTo>
                      <a:pt x="616" y="228"/>
                    </a:lnTo>
                    <a:lnTo>
                      <a:pt x="616" y="230"/>
                    </a:lnTo>
                    <a:lnTo>
                      <a:pt x="614" y="230"/>
                    </a:lnTo>
                    <a:lnTo>
                      <a:pt x="584" y="236"/>
                    </a:lnTo>
                    <a:lnTo>
                      <a:pt x="578" y="246"/>
                    </a:lnTo>
                    <a:lnTo>
                      <a:pt x="562" y="252"/>
                    </a:lnTo>
                    <a:lnTo>
                      <a:pt x="534" y="268"/>
                    </a:lnTo>
                    <a:lnTo>
                      <a:pt x="518" y="254"/>
                    </a:lnTo>
                    <a:lnTo>
                      <a:pt x="532" y="238"/>
                    </a:lnTo>
                    <a:lnTo>
                      <a:pt x="538" y="220"/>
                    </a:lnTo>
                    <a:lnTo>
                      <a:pt x="518" y="216"/>
                    </a:lnTo>
                    <a:lnTo>
                      <a:pt x="486" y="212"/>
                    </a:lnTo>
                    <a:lnTo>
                      <a:pt x="472" y="218"/>
                    </a:lnTo>
                    <a:lnTo>
                      <a:pt x="484" y="228"/>
                    </a:lnTo>
                    <a:lnTo>
                      <a:pt x="502" y="236"/>
                    </a:lnTo>
                    <a:lnTo>
                      <a:pt x="506" y="252"/>
                    </a:lnTo>
                    <a:lnTo>
                      <a:pt x="498" y="266"/>
                    </a:lnTo>
                    <a:lnTo>
                      <a:pt x="498" y="282"/>
                    </a:lnTo>
                    <a:lnTo>
                      <a:pt x="480" y="294"/>
                    </a:lnTo>
                    <a:lnTo>
                      <a:pt x="458" y="302"/>
                    </a:lnTo>
                    <a:lnTo>
                      <a:pt x="448" y="298"/>
                    </a:lnTo>
                    <a:lnTo>
                      <a:pt x="434" y="296"/>
                    </a:lnTo>
                    <a:lnTo>
                      <a:pt x="434" y="314"/>
                    </a:lnTo>
                    <a:lnTo>
                      <a:pt x="434" y="332"/>
                    </a:lnTo>
                    <a:lnTo>
                      <a:pt x="420" y="326"/>
                    </a:lnTo>
                    <a:lnTo>
                      <a:pt x="402" y="318"/>
                    </a:lnTo>
                    <a:lnTo>
                      <a:pt x="388" y="314"/>
                    </a:lnTo>
                    <a:lnTo>
                      <a:pt x="388" y="328"/>
                    </a:lnTo>
                    <a:lnTo>
                      <a:pt x="388" y="342"/>
                    </a:lnTo>
                    <a:lnTo>
                      <a:pt x="374" y="338"/>
                    </a:lnTo>
                    <a:lnTo>
                      <a:pt x="356" y="332"/>
                    </a:lnTo>
                    <a:lnTo>
                      <a:pt x="338" y="318"/>
                    </a:lnTo>
                    <a:lnTo>
                      <a:pt x="336" y="334"/>
                    </a:lnTo>
                    <a:lnTo>
                      <a:pt x="336" y="344"/>
                    </a:lnTo>
                    <a:lnTo>
                      <a:pt x="330" y="358"/>
                    </a:lnTo>
                    <a:lnTo>
                      <a:pt x="316" y="354"/>
                    </a:lnTo>
                    <a:lnTo>
                      <a:pt x="306" y="344"/>
                    </a:lnTo>
                    <a:lnTo>
                      <a:pt x="288" y="350"/>
                    </a:lnTo>
                    <a:lnTo>
                      <a:pt x="270" y="346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4" name="Waterford"/>
              <p:cNvSpPr>
                <a:spLocks/>
              </p:cNvSpPr>
              <p:nvPr/>
            </p:nvSpPr>
            <p:spPr bwMode="auto">
              <a:xfrm>
                <a:off x="3754201" y="5601039"/>
                <a:ext cx="435024" cy="246054"/>
              </a:xfrm>
              <a:custGeom>
                <a:avLst/>
                <a:gdLst/>
                <a:ahLst/>
                <a:cxnLst>
                  <a:cxn ang="0">
                    <a:pos x="142" y="158"/>
                  </a:cxn>
                  <a:cxn ang="0">
                    <a:pos x="108" y="164"/>
                  </a:cxn>
                  <a:cxn ang="0">
                    <a:pos x="102" y="178"/>
                  </a:cxn>
                  <a:cxn ang="0">
                    <a:pos x="82" y="174"/>
                  </a:cxn>
                  <a:cxn ang="0">
                    <a:pos x="74" y="160"/>
                  </a:cxn>
                  <a:cxn ang="0">
                    <a:pos x="66" y="174"/>
                  </a:cxn>
                  <a:cxn ang="0">
                    <a:pos x="58" y="172"/>
                  </a:cxn>
                  <a:cxn ang="0">
                    <a:pos x="54" y="156"/>
                  </a:cxn>
                  <a:cxn ang="0">
                    <a:pos x="28" y="106"/>
                  </a:cxn>
                  <a:cxn ang="0">
                    <a:pos x="0" y="80"/>
                  </a:cxn>
                  <a:cxn ang="0">
                    <a:pos x="16" y="54"/>
                  </a:cxn>
                  <a:cxn ang="0">
                    <a:pos x="42" y="58"/>
                  </a:cxn>
                  <a:cxn ang="0">
                    <a:pos x="48" y="44"/>
                  </a:cxn>
                  <a:cxn ang="0">
                    <a:pos x="106" y="58"/>
                  </a:cxn>
                  <a:cxn ang="0">
                    <a:pos x="108" y="44"/>
                  </a:cxn>
                  <a:cxn ang="0">
                    <a:pos x="102" y="24"/>
                  </a:cxn>
                  <a:cxn ang="0">
                    <a:pos x="112" y="8"/>
                  </a:cxn>
                  <a:cxn ang="0">
                    <a:pos x="144" y="0"/>
                  </a:cxn>
                  <a:cxn ang="0">
                    <a:pos x="178" y="2"/>
                  </a:cxn>
                  <a:cxn ang="0">
                    <a:pos x="210" y="12"/>
                  </a:cxn>
                  <a:cxn ang="0">
                    <a:pos x="228" y="28"/>
                  </a:cxn>
                  <a:cxn ang="0">
                    <a:pos x="244" y="48"/>
                  </a:cxn>
                  <a:cxn ang="0">
                    <a:pos x="274" y="48"/>
                  </a:cxn>
                  <a:cxn ang="0">
                    <a:pos x="294" y="50"/>
                  </a:cxn>
                  <a:cxn ang="0">
                    <a:pos x="312" y="46"/>
                  </a:cxn>
                  <a:cxn ang="0">
                    <a:pos x="314" y="68"/>
                  </a:cxn>
                  <a:cxn ang="0">
                    <a:pos x="312" y="74"/>
                  </a:cxn>
                  <a:cxn ang="0">
                    <a:pos x="312" y="84"/>
                  </a:cxn>
                  <a:cxn ang="0">
                    <a:pos x="312" y="98"/>
                  </a:cxn>
                  <a:cxn ang="0">
                    <a:pos x="312" y="102"/>
                  </a:cxn>
                  <a:cxn ang="0">
                    <a:pos x="310" y="106"/>
                  </a:cxn>
                  <a:cxn ang="0">
                    <a:pos x="304" y="106"/>
                  </a:cxn>
                  <a:cxn ang="0">
                    <a:pos x="294" y="106"/>
                  </a:cxn>
                  <a:cxn ang="0">
                    <a:pos x="282" y="106"/>
                  </a:cxn>
                  <a:cxn ang="0">
                    <a:pos x="286" y="94"/>
                  </a:cxn>
                  <a:cxn ang="0">
                    <a:pos x="270" y="94"/>
                  </a:cxn>
                  <a:cxn ang="0">
                    <a:pos x="260" y="104"/>
                  </a:cxn>
                  <a:cxn ang="0">
                    <a:pos x="224" y="106"/>
                  </a:cxn>
                  <a:cxn ang="0">
                    <a:pos x="194" y="102"/>
                  </a:cxn>
                  <a:cxn ang="0">
                    <a:pos x="170" y="110"/>
                  </a:cxn>
                  <a:cxn ang="0">
                    <a:pos x="156" y="116"/>
                  </a:cxn>
                  <a:cxn ang="0">
                    <a:pos x="144" y="116"/>
                  </a:cxn>
                  <a:cxn ang="0">
                    <a:pos x="140" y="120"/>
                  </a:cxn>
                  <a:cxn ang="0">
                    <a:pos x="140" y="124"/>
                  </a:cxn>
                  <a:cxn ang="0">
                    <a:pos x="142" y="126"/>
                  </a:cxn>
                  <a:cxn ang="0">
                    <a:pos x="152" y="134"/>
                  </a:cxn>
                  <a:cxn ang="0">
                    <a:pos x="158" y="140"/>
                  </a:cxn>
                  <a:cxn ang="0">
                    <a:pos x="146" y="146"/>
                  </a:cxn>
                  <a:cxn ang="0">
                    <a:pos x="142" y="158"/>
                  </a:cxn>
                </a:cxnLst>
                <a:rect l="0" t="0" r="r" b="b"/>
                <a:pathLst>
                  <a:path w="314" h="178">
                    <a:moveTo>
                      <a:pt x="142" y="158"/>
                    </a:moveTo>
                    <a:lnTo>
                      <a:pt x="108" y="164"/>
                    </a:lnTo>
                    <a:lnTo>
                      <a:pt x="102" y="178"/>
                    </a:lnTo>
                    <a:lnTo>
                      <a:pt x="82" y="174"/>
                    </a:lnTo>
                    <a:lnTo>
                      <a:pt x="74" y="160"/>
                    </a:lnTo>
                    <a:lnTo>
                      <a:pt x="66" y="174"/>
                    </a:lnTo>
                    <a:lnTo>
                      <a:pt x="58" y="172"/>
                    </a:lnTo>
                    <a:lnTo>
                      <a:pt x="54" y="156"/>
                    </a:lnTo>
                    <a:lnTo>
                      <a:pt x="28" y="106"/>
                    </a:lnTo>
                    <a:lnTo>
                      <a:pt x="0" y="80"/>
                    </a:lnTo>
                    <a:lnTo>
                      <a:pt x="16" y="54"/>
                    </a:lnTo>
                    <a:lnTo>
                      <a:pt x="42" y="58"/>
                    </a:lnTo>
                    <a:lnTo>
                      <a:pt x="48" y="44"/>
                    </a:lnTo>
                    <a:lnTo>
                      <a:pt x="106" y="58"/>
                    </a:lnTo>
                    <a:lnTo>
                      <a:pt x="108" y="44"/>
                    </a:lnTo>
                    <a:lnTo>
                      <a:pt x="102" y="24"/>
                    </a:lnTo>
                    <a:lnTo>
                      <a:pt x="112" y="8"/>
                    </a:lnTo>
                    <a:lnTo>
                      <a:pt x="144" y="0"/>
                    </a:lnTo>
                    <a:lnTo>
                      <a:pt x="178" y="2"/>
                    </a:lnTo>
                    <a:lnTo>
                      <a:pt x="210" y="12"/>
                    </a:lnTo>
                    <a:lnTo>
                      <a:pt x="228" y="28"/>
                    </a:lnTo>
                    <a:lnTo>
                      <a:pt x="244" y="48"/>
                    </a:lnTo>
                    <a:lnTo>
                      <a:pt x="274" y="48"/>
                    </a:lnTo>
                    <a:lnTo>
                      <a:pt x="294" y="50"/>
                    </a:lnTo>
                    <a:lnTo>
                      <a:pt x="312" y="46"/>
                    </a:lnTo>
                    <a:lnTo>
                      <a:pt x="314" y="68"/>
                    </a:lnTo>
                    <a:lnTo>
                      <a:pt x="312" y="74"/>
                    </a:lnTo>
                    <a:lnTo>
                      <a:pt x="312" y="84"/>
                    </a:lnTo>
                    <a:lnTo>
                      <a:pt x="312" y="98"/>
                    </a:lnTo>
                    <a:lnTo>
                      <a:pt x="312" y="102"/>
                    </a:lnTo>
                    <a:lnTo>
                      <a:pt x="310" y="106"/>
                    </a:lnTo>
                    <a:lnTo>
                      <a:pt x="304" y="106"/>
                    </a:lnTo>
                    <a:lnTo>
                      <a:pt x="294" y="106"/>
                    </a:lnTo>
                    <a:lnTo>
                      <a:pt x="282" y="106"/>
                    </a:lnTo>
                    <a:lnTo>
                      <a:pt x="286" y="94"/>
                    </a:lnTo>
                    <a:lnTo>
                      <a:pt x="270" y="94"/>
                    </a:lnTo>
                    <a:lnTo>
                      <a:pt x="260" y="104"/>
                    </a:lnTo>
                    <a:lnTo>
                      <a:pt x="224" y="106"/>
                    </a:lnTo>
                    <a:lnTo>
                      <a:pt x="194" y="102"/>
                    </a:lnTo>
                    <a:lnTo>
                      <a:pt x="170" y="110"/>
                    </a:lnTo>
                    <a:lnTo>
                      <a:pt x="156" y="116"/>
                    </a:lnTo>
                    <a:lnTo>
                      <a:pt x="144" y="116"/>
                    </a:lnTo>
                    <a:lnTo>
                      <a:pt x="140" y="120"/>
                    </a:lnTo>
                    <a:lnTo>
                      <a:pt x="140" y="124"/>
                    </a:lnTo>
                    <a:lnTo>
                      <a:pt x="142" y="126"/>
                    </a:lnTo>
                    <a:lnTo>
                      <a:pt x="152" y="134"/>
                    </a:lnTo>
                    <a:lnTo>
                      <a:pt x="158" y="140"/>
                    </a:lnTo>
                    <a:lnTo>
                      <a:pt x="146" y="146"/>
                    </a:lnTo>
                    <a:lnTo>
                      <a:pt x="142" y="15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5" name="Wexford"/>
              <p:cNvSpPr>
                <a:spLocks/>
              </p:cNvSpPr>
              <p:nvPr/>
            </p:nvSpPr>
            <p:spPr bwMode="auto">
              <a:xfrm>
                <a:off x="4185288" y="5372700"/>
                <a:ext cx="314950" cy="372034"/>
              </a:xfrm>
              <a:custGeom>
                <a:avLst/>
                <a:gdLst/>
                <a:ahLst/>
                <a:cxnLst>
                  <a:cxn ang="0">
                    <a:pos x="0" y="214"/>
                  </a:cxn>
                  <a:cxn ang="0">
                    <a:pos x="0" y="184"/>
                  </a:cxn>
                  <a:cxn ang="0">
                    <a:pos x="12" y="146"/>
                  </a:cxn>
                  <a:cxn ang="0">
                    <a:pos x="24" y="132"/>
                  </a:cxn>
                  <a:cxn ang="0">
                    <a:pos x="52" y="94"/>
                  </a:cxn>
                  <a:cxn ang="0">
                    <a:pos x="76" y="62"/>
                  </a:cxn>
                  <a:cxn ang="0">
                    <a:pos x="104" y="24"/>
                  </a:cxn>
                  <a:cxn ang="0">
                    <a:pos x="124" y="38"/>
                  </a:cxn>
                  <a:cxn ang="0">
                    <a:pos x="150" y="26"/>
                  </a:cxn>
                  <a:cxn ang="0">
                    <a:pos x="166" y="0"/>
                  </a:cxn>
                  <a:cxn ang="0">
                    <a:pos x="198" y="6"/>
                  </a:cxn>
                  <a:cxn ang="0">
                    <a:pos x="218" y="8"/>
                  </a:cxn>
                  <a:cxn ang="0">
                    <a:pos x="228" y="24"/>
                  </a:cxn>
                  <a:cxn ang="0">
                    <a:pos x="212" y="54"/>
                  </a:cxn>
                  <a:cxn ang="0">
                    <a:pos x="212" y="76"/>
                  </a:cxn>
                  <a:cxn ang="0">
                    <a:pos x="212" y="106"/>
                  </a:cxn>
                  <a:cxn ang="0">
                    <a:pos x="192" y="128"/>
                  </a:cxn>
                  <a:cxn ang="0">
                    <a:pos x="176" y="152"/>
                  </a:cxn>
                  <a:cxn ang="0">
                    <a:pos x="166" y="186"/>
                  </a:cxn>
                  <a:cxn ang="0">
                    <a:pos x="150" y="182"/>
                  </a:cxn>
                  <a:cxn ang="0">
                    <a:pos x="134" y="178"/>
                  </a:cxn>
                  <a:cxn ang="0">
                    <a:pos x="134" y="184"/>
                  </a:cxn>
                  <a:cxn ang="0">
                    <a:pos x="134" y="186"/>
                  </a:cxn>
                  <a:cxn ang="0">
                    <a:pos x="134" y="190"/>
                  </a:cxn>
                  <a:cxn ang="0">
                    <a:pos x="150" y="204"/>
                  </a:cxn>
                  <a:cxn ang="0">
                    <a:pos x="162" y="200"/>
                  </a:cxn>
                  <a:cxn ang="0">
                    <a:pos x="166" y="214"/>
                  </a:cxn>
                  <a:cxn ang="0">
                    <a:pos x="166" y="228"/>
                  </a:cxn>
                  <a:cxn ang="0">
                    <a:pos x="176" y="232"/>
                  </a:cxn>
                  <a:cxn ang="0">
                    <a:pos x="162" y="260"/>
                  </a:cxn>
                  <a:cxn ang="0">
                    <a:pos x="144" y="258"/>
                  </a:cxn>
                  <a:cxn ang="0">
                    <a:pos x="130" y="250"/>
                  </a:cxn>
                  <a:cxn ang="0">
                    <a:pos x="104" y="264"/>
                  </a:cxn>
                  <a:cxn ang="0">
                    <a:pos x="84" y="254"/>
                  </a:cxn>
                  <a:cxn ang="0">
                    <a:pos x="88" y="240"/>
                  </a:cxn>
                  <a:cxn ang="0">
                    <a:pos x="60" y="242"/>
                  </a:cxn>
                  <a:cxn ang="0">
                    <a:pos x="62" y="230"/>
                  </a:cxn>
                  <a:cxn ang="0">
                    <a:pos x="58" y="218"/>
                  </a:cxn>
                  <a:cxn ang="0">
                    <a:pos x="56" y="218"/>
                  </a:cxn>
                  <a:cxn ang="0">
                    <a:pos x="54" y="218"/>
                  </a:cxn>
                  <a:cxn ang="0">
                    <a:pos x="52" y="220"/>
                  </a:cxn>
                  <a:cxn ang="0">
                    <a:pos x="48" y="232"/>
                  </a:cxn>
                  <a:cxn ang="0">
                    <a:pos x="38" y="236"/>
                  </a:cxn>
                  <a:cxn ang="0">
                    <a:pos x="40" y="250"/>
                  </a:cxn>
                  <a:cxn ang="0">
                    <a:pos x="28" y="258"/>
                  </a:cxn>
                  <a:cxn ang="0">
                    <a:pos x="12" y="270"/>
                  </a:cxn>
                  <a:cxn ang="0">
                    <a:pos x="16" y="248"/>
                  </a:cxn>
                  <a:cxn ang="0">
                    <a:pos x="12" y="230"/>
                  </a:cxn>
                  <a:cxn ang="0">
                    <a:pos x="0" y="214"/>
                  </a:cxn>
                </a:cxnLst>
                <a:rect l="0" t="0" r="r" b="b"/>
                <a:pathLst>
                  <a:path w="228" h="270">
                    <a:moveTo>
                      <a:pt x="0" y="214"/>
                    </a:moveTo>
                    <a:lnTo>
                      <a:pt x="0" y="184"/>
                    </a:lnTo>
                    <a:lnTo>
                      <a:pt x="12" y="146"/>
                    </a:lnTo>
                    <a:lnTo>
                      <a:pt x="24" y="132"/>
                    </a:lnTo>
                    <a:lnTo>
                      <a:pt x="52" y="94"/>
                    </a:lnTo>
                    <a:lnTo>
                      <a:pt x="76" y="62"/>
                    </a:lnTo>
                    <a:lnTo>
                      <a:pt x="104" y="24"/>
                    </a:lnTo>
                    <a:lnTo>
                      <a:pt x="124" y="38"/>
                    </a:lnTo>
                    <a:lnTo>
                      <a:pt x="150" y="26"/>
                    </a:lnTo>
                    <a:lnTo>
                      <a:pt x="166" y="0"/>
                    </a:lnTo>
                    <a:lnTo>
                      <a:pt x="198" y="6"/>
                    </a:lnTo>
                    <a:lnTo>
                      <a:pt x="218" y="8"/>
                    </a:lnTo>
                    <a:lnTo>
                      <a:pt x="228" y="24"/>
                    </a:lnTo>
                    <a:lnTo>
                      <a:pt x="212" y="54"/>
                    </a:lnTo>
                    <a:lnTo>
                      <a:pt x="212" y="76"/>
                    </a:lnTo>
                    <a:lnTo>
                      <a:pt x="212" y="106"/>
                    </a:lnTo>
                    <a:lnTo>
                      <a:pt x="192" y="128"/>
                    </a:lnTo>
                    <a:lnTo>
                      <a:pt x="176" y="152"/>
                    </a:lnTo>
                    <a:lnTo>
                      <a:pt x="166" y="186"/>
                    </a:lnTo>
                    <a:lnTo>
                      <a:pt x="150" y="182"/>
                    </a:lnTo>
                    <a:lnTo>
                      <a:pt x="134" y="178"/>
                    </a:lnTo>
                    <a:lnTo>
                      <a:pt x="134" y="184"/>
                    </a:lnTo>
                    <a:lnTo>
                      <a:pt x="134" y="186"/>
                    </a:lnTo>
                    <a:lnTo>
                      <a:pt x="134" y="190"/>
                    </a:lnTo>
                    <a:lnTo>
                      <a:pt x="150" y="204"/>
                    </a:lnTo>
                    <a:lnTo>
                      <a:pt x="162" y="200"/>
                    </a:lnTo>
                    <a:lnTo>
                      <a:pt x="166" y="214"/>
                    </a:lnTo>
                    <a:lnTo>
                      <a:pt x="166" y="228"/>
                    </a:lnTo>
                    <a:lnTo>
                      <a:pt x="176" y="232"/>
                    </a:lnTo>
                    <a:lnTo>
                      <a:pt x="162" y="260"/>
                    </a:lnTo>
                    <a:lnTo>
                      <a:pt x="144" y="258"/>
                    </a:lnTo>
                    <a:lnTo>
                      <a:pt x="130" y="250"/>
                    </a:lnTo>
                    <a:lnTo>
                      <a:pt x="104" y="264"/>
                    </a:lnTo>
                    <a:lnTo>
                      <a:pt x="84" y="254"/>
                    </a:lnTo>
                    <a:lnTo>
                      <a:pt x="88" y="240"/>
                    </a:lnTo>
                    <a:lnTo>
                      <a:pt x="60" y="242"/>
                    </a:lnTo>
                    <a:lnTo>
                      <a:pt x="62" y="230"/>
                    </a:lnTo>
                    <a:lnTo>
                      <a:pt x="58" y="218"/>
                    </a:lnTo>
                    <a:lnTo>
                      <a:pt x="56" y="218"/>
                    </a:lnTo>
                    <a:lnTo>
                      <a:pt x="54" y="218"/>
                    </a:lnTo>
                    <a:lnTo>
                      <a:pt x="52" y="220"/>
                    </a:lnTo>
                    <a:lnTo>
                      <a:pt x="48" y="232"/>
                    </a:lnTo>
                    <a:lnTo>
                      <a:pt x="38" y="236"/>
                    </a:lnTo>
                    <a:lnTo>
                      <a:pt x="40" y="250"/>
                    </a:lnTo>
                    <a:lnTo>
                      <a:pt x="28" y="258"/>
                    </a:lnTo>
                    <a:lnTo>
                      <a:pt x="12" y="270"/>
                    </a:lnTo>
                    <a:lnTo>
                      <a:pt x="16" y="248"/>
                    </a:lnTo>
                    <a:lnTo>
                      <a:pt x="12" y="230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6" name="Tipperary"/>
              <p:cNvSpPr>
                <a:spLocks/>
              </p:cNvSpPr>
              <p:nvPr/>
            </p:nvSpPr>
            <p:spPr bwMode="auto">
              <a:xfrm>
                <a:off x="3659716" y="5106962"/>
                <a:ext cx="385813" cy="574783"/>
              </a:xfrm>
              <a:custGeom>
                <a:avLst/>
                <a:gdLst/>
                <a:ahLst/>
                <a:cxnLst>
                  <a:cxn ang="0">
                    <a:pos x="66" y="372"/>
                  </a:cxn>
                  <a:cxn ang="0">
                    <a:pos x="58" y="334"/>
                  </a:cxn>
                  <a:cxn ang="0">
                    <a:pos x="32" y="320"/>
                  </a:cxn>
                  <a:cxn ang="0">
                    <a:pos x="10" y="304"/>
                  </a:cxn>
                  <a:cxn ang="0">
                    <a:pos x="14" y="278"/>
                  </a:cxn>
                  <a:cxn ang="0">
                    <a:pos x="44" y="274"/>
                  </a:cxn>
                  <a:cxn ang="0">
                    <a:pos x="62" y="248"/>
                  </a:cxn>
                  <a:cxn ang="0">
                    <a:pos x="68" y="224"/>
                  </a:cxn>
                  <a:cxn ang="0">
                    <a:pos x="38" y="212"/>
                  </a:cxn>
                  <a:cxn ang="0">
                    <a:pos x="2" y="204"/>
                  </a:cxn>
                  <a:cxn ang="0">
                    <a:pos x="0" y="174"/>
                  </a:cxn>
                  <a:cxn ang="0">
                    <a:pos x="14" y="152"/>
                  </a:cxn>
                  <a:cxn ang="0">
                    <a:pos x="22" y="112"/>
                  </a:cxn>
                  <a:cxn ang="0">
                    <a:pos x="36" y="102"/>
                  </a:cxn>
                  <a:cxn ang="0">
                    <a:pos x="56" y="84"/>
                  </a:cxn>
                  <a:cxn ang="0">
                    <a:pos x="72" y="46"/>
                  </a:cxn>
                  <a:cxn ang="0">
                    <a:pos x="90" y="20"/>
                  </a:cxn>
                  <a:cxn ang="0">
                    <a:pos x="104" y="6"/>
                  </a:cxn>
                  <a:cxn ang="0">
                    <a:pos x="120" y="0"/>
                  </a:cxn>
                  <a:cxn ang="0">
                    <a:pos x="136" y="14"/>
                  </a:cxn>
                  <a:cxn ang="0">
                    <a:pos x="150" y="28"/>
                  </a:cxn>
                  <a:cxn ang="0">
                    <a:pos x="154" y="46"/>
                  </a:cxn>
                  <a:cxn ang="0">
                    <a:pos x="132" y="104"/>
                  </a:cxn>
                  <a:cxn ang="0">
                    <a:pos x="118" y="104"/>
                  </a:cxn>
                  <a:cxn ang="0">
                    <a:pos x="128" y="124"/>
                  </a:cxn>
                  <a:cxn ang="0">
                    <a:pos x="150" y="126"/>
                  </a:cxn>
                  <a:cxn ang="0">
                    <a:pos x="166" y="98"/>
                  </a:cxn>
                  <a:cxn ang="0">
                    <a:pos x="198" y="96"/>
                  </a:cxn>
                  <a:cxn ang="0">
                    <a:pos x="218" y="114"/>
                  </a:cxn>
                  <a:cxn ang="0">
                    <a:pos x="200" y="148"/>
                  </a:cxn>
                  <a:cxn ang="0">
                    <a:pos x="204" y="166"/>
                  </a:cxn>
                  <a:cxn ang="0">
                    <a:pos x="226" y="200"/>
                  </a:cxn>
                  <a:cxn ang="0">
                    <a:pos x="256" y="248"/>
                  </a:cxn>
                  <a:cxn ang="0">
                    <a:pos x="278" y="370"/>
                  </a:cxn>
                  <a:cxn ang="0">
                    <a:pos x="246" y="360"/>
                  </a:cxn>
                  <a:cxn ang="0">
                    <a:pos x="232" y="358"/>
                  </a:cxn>
                  <a:cxn ang="0">
                    <a:pos x="212" y="358"/>
                  </a:cxn>
                  <a:cxn ang="0">
                    <a:pos x="180" y="366"/>
                  </a:cxn>
                  <a:cxn ang="0">
                    <a:pos x="172" y="382"/>
                  </a:cxn>
                  <a:cxn ang="0">
                    <a:pos x="176" y="402"/>
                  </a:cxn>
                  <a:cxn ang="0">
                    <a:pos x="174" y="416"/>
                  </a:cxn>
                  <a:cxn ang="0">
                    <a:pos x="116" y="402"/>
                  </a:cxn>
                  <a:cxn ang="0">
                    <a:pos x="114" y="406"/>
                  </a:cxn>
                  <a:cxn ang="0">
                    <a:pos x="110" y="416"/>
                  </a:cxn>
                  <a:cxn ang="0">
                    <a:pos x="84" y="412"/>
                  </a:cxn>
                  <a:cxn ang="0">
                    <a:pos x="66" y="372"/>
                  </a:cxn>
                </a:cxnLst>
                <a:rect l="0" t="0" r="r" b="b"/>
                <a:pathLst>
                  <a:path w="278" h="416">
                    <a:moveTo>
                      <a:pt x="66" y="372"/>
                    </a:moveTo>
                    <a:lnTo>
                      <a:pt x="58" y="334"/>
                    </a:lnTo>
                    <a:lnTo>
                      <a:pt x="32" y="320"/>
                    </a:lnTo>
                    <a:lnTo>
                      <a:pt x="10" y="304"/>
                    </a:lnTo>
                    <a:lnTo>
                      <a:pt x="14" y="278"/>
                    </a:lnTo>
                    <a:lnTo>
                      <a:pt x="44" y="274"/>
                    </a:lnTo>
                    <a:lnTo>
                      <a:pt x="62" y="248"/>
                    </a:lnTo>
                    <a:lnTo>
                      <a:pt x="68" y="224"/>
                    </a:lnTo>
                    <a:lnTo>
                      <a:pt x="38" y="212"/>
                    </a:lnTo>
                    <a:lnTo>
                      <a:pt x="2" y="204"/>
                    </a:lnTo>
                    <a:lnTo>
                      <a:pt x="0" y="174"/>
                    </a:lnTo>
                    <a:lnTo>
                      <a:pt x="14" y="152"/>
                    </a:lnTo>
                    <a:lnTo>
                      <a:pt x="22" y="112"/>
                    </a:lnTo>
                    <a:lnTo>
                      <a:pt x="36" y="102"/>
                    </a:lnTo>
                    <a:lnTo>
                      <a:pt x="56" y="84"/>
                    </a:lnTo>
                    <a:lnTo>
                      <a:pt x="72" y="46"/>
                    </a:lnTo>
                    <a:lnTo>
                      <a:pt x="90" y="20"/>
                    </a:lnTo>
                    <a:lnTo>
                      <a:pt x="104" y="6"/>
                    </a:lnTo>
                    <a:lnTo>
                      <a:pt x="120" y="0"/>
                    </a:lnTo>
                    <a:lnTo>
                      <a:pt x="136" y="14"/>
                    </a:lnTo>
                    <a:lnTo>
                      <a:pt x="150" y="28"/>
                    </a:lnTo>
                    <a:lnTo>
                      <a:pt x="154" y="46"/>
                    </a:lnTo>
                    <a:lnTo>
                      <a:pt x="132" y="104"/>
                    </a:lnTo>
                    <a:lnTo>
                      <a:pt x="118" y="104"/>
                    </a:lnTo>
                    <a:lnTo>
                      <a:pt x="128" y="124"/>
                    </a:lnTo>
                    <a:lnTo>
                      <a:pt x="150" y="126"/>
                    </a:lnTo>
                    <a:lnTo>
                      <a:pt x="166" y="98"/>
                    </a:lnTo>
                    <a:lnTo>
                      <a:pt x="198" y="96"/>
                    </a:lnTo>
                    <a:lnTo>
                      <a:pt x="218" y="114"/>
                    </a:lnTo>
                    <a:lnTo>
                      <a:pt x="200" y="148"/>
                    </a:lnTo>
                    <a:lnTo>
                      <a:pt x="204" y="166"/>
                    </a:lnTo>
                    <a:lnTo>
                      <a:pt x="226" y="200"/>
                    </a:lnTo>
                    <a:lnTo>
                      <a:pt x="256" y="248"/>
                    </a:lnTo>
                    <a:lnTo>
                      <a:pt x="278" y="370"/>
                    </a:lnTo>
                    <a:lnTo>
                      <a:pt x="246" y="360"/>
                    </a:lnTo>
                    <a:lnTo>
                      <a:pt x="232" y="358"/>
                    </a:lnTo>
                    <a:lnTo>
                      <a:pt x="212" y="358"/>
                    </a:lnTo>
                    <a:lnTo>
                      <a:pt x="180" y="366"/>
                    </a:lnTo>
                    <a:lnTo>
                      <a:pt x="172" y="382"/>
                    </a:lnTo>
                    <a:lnTo>
                      <a:pt x="176" y="402"/>
                    </a:lnTo>
                    <a:lnTo>
                      <a:pt x="174" y="416"/>
                    </a:lnTo>
                    <a:lnTo>
                      <a:pt x="116" y="402"/>
                    </a:lnTo>
                    <a:lnTo>
                      <a:pt x="114" y="406"/>
                    </a:lnTo>
                    <a:lnTo>
                      <a:pt x="110" y="416"/>
                    </a:lnTo>
                    <a:lnTo>
                      <a:pt x="84" y="412"/>
                    </a:lnTo>
                    <a:lnTo>
                      <a:pt x="66" y="37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7" name="Kerry"/>
              <p:cNvSpPr>
                <a:spLocks/>
              </p:cNvSpPr>
              <p:nvPr/>
            </p:nvSpPr>
            <p:spPr bwMode="auto">
              <a:xfrm>
                <a:off x="2899900" y="5463248"/>
                <a:ext cx="498014" cy="444866"/>
              </a:xfrm>
              <a:custGeom>
                <a:avLst/>
                <a:gdLst/>
                <a:ahLst/>
                <a:cxnLst>
                  <a:cxn ang="0">
                    <a:pos x="164" y="306"/>
                  </a:cxn>
                  <a:cxn ang="0">
                    <a:pos x="228" y="262"/>
                  </a:cxn>
                  <a:cxn ang="0">
                    <a:pos x="152" y="284"/>
                  </a:cxn>
                  <a:cxn ang="0">
                    <a:pos x="52" y="306"/>
                  </a:cxn>
                  <a:cxn ang="0">
                    <a:pos x="64" y="278"/>
                  </a:cxn>
                  <a:cxn ang="0">
                    <a:pos x="20" y="294"/>
                  </a:cxn>
                  <a:cxn ang="0">
                    <a:pos x="8" y="268"/>
                  </a:cxn>
                  <a:cxn ang="0">
                    <a:pos x="22" y="248"/>
                  </a:cxn>
                  <a:cxn ang="0">
                    <a:pos x="50" y="234"/>
                  </a:cxn>
                  <a:cxn ang="0">
                    <a:pos x="46" y="220"/>
                  </a:cxn>
                  <a:cxn ang="0">
                    <a:pos x="118" y="188"/>
                  </a:cxn>
                  <a:cxn ang="0">
                    <a:pos x="138" y="190"/>
                  </a:cxn>
                  <a:cxn ang="0">
                    <a:pos x="184" y="158"/>
                  </a:cxn>
                  <a:cxn ang="0">
                    <a:pos x="146" y="144"/>
                  </a:cxn>
                  <a:cxn ang="0">
                    <a:pos x="136" y="164"/>
                  </a:cxn>
                  <a:cxn ang="0">
                    <a:pos x="80" y="164"/>
                  </a:cxn>
                  <a:cxn ang="0">
                    <a:pos x="46" y="148"/>
                  </a:cxn>
                  <a:cxn ang="0">
                    <a:pos x="38" y="164"/>
                  </a:cxn>
                  <a:cxn ang="0">
                    <a:pos x="22" y="150"/>
                  </a:cxn>
                  <a:cxn ang="0">
                    <a:pos x="4" y="154"/>
                  </a:cxn>
                  <a:cxn ang="0">
                    <a:pos x="12" y="112"/>
                  </a:cxn>
                  <a:cxn ang="0">
                    <a:pos x="30" y="98"/>
                  </a:cxn>
                  <a:cxn ang="0">
                    <a:pos x="80" y="82"/>
                  </a:cxn>
                  <a:cxn ang="0">
                    <a:pos x="88" y="92"/>
                  </a:cxn>
                  <a:cxn ang="0">
                    <a:pos x="84" y="100"/>
                  </a:cxn>
                  <a:cxn ang="0">
                    <a:pos x="120" y="88"/>
                  </a:cxn>
                  <a:cxn ang="0">
                    <a:pos x="126" y="82"/>
                  </a:cxn>
                  <a:cxn ang="0">
                    <a:pos x="144" y="108"/>
                  </a:cxn>
                  <a:cxn ang="0">
                    <a:pos x="192" y="104"/>
                  </a:cxn>
                  <a:cxn ang="0">
                    <a:pos x="184" y="96"/>
                  </a:cxn>
                  <a:cxn ang="0">
                    <a:pos x="170" y="78"/>
                  </a:cxn>
                  <a:cxn ang="0">
                    <a:pos x="184" y="46"/>
                  </a:cxn>
                  <a:cxn ang="0">
                    <a:pos x="170" y="18"/>
                  </a:cxn>
                  <a:cxn ang="0">
                    <a:pos x="216" y="10"/>
                  </a:cxn>
                  <a:cxn ang="0">
                    <a:pos x="254" y="24"/>
                  </a:cxn>
                  <a:cxn ang="0">
                    <a:pos x="322" y="48"/>
                  </a:cxn>
                  <a:cxn ang="0">
                    <a:pos x="344" y="92"/>
                  </a:cxn>
                  <a:cxn ang="0">
                    <a:pos x="336" y="146"/>
                  </a:cxn>
                  <a:cxn ang="0">
                    <a:pos x="342" y="204"/>
                  </a:cxn>
                  <a:cxn ang="0">
                    <a:pos x="346" y="236"/>
                  </a:cxn>
                  <a:cxn ang="0">
                    <a:pos x="302" y="272"/>
                  </a:cxn>
                  <a:cxn ang="0">
                    <a:pos x="182" y="322"/>
                  </a:cxn>
                </a:cxnLst>
                <a:rect l="0" t="0" r="r" b="b"/>
                <a:pathLst>
                  <a:path w="360" h="322">
                    <a:moveTo>
                      <a:pt x="164" y="318"/>
                    </a:moveTo>
                    <a:lnTo>
                      <a:pt x="164" y="306"/>
                    </a:lnTo>
                    <a:lnTo>
                      <a:pt x="226" y="278"/>
                    </a:lnTo>
                    <a:lnTo>
                      <a:pt x="228" y="262"/>
                    </a:lnTo>
                    <a:lnTo>
                      <a:pt x="196" y="268"/>
                    </a:lnTo>
                    <a:lnTo>
                      <a:pt x="152" y="284"/>
                    </a:lnTo>
                    <a:lnTo>
                      <a:pt x="72" y="320"/>
                    </a:lnTo>
                    <a:lnTo>
                      <a:pt x="52" y="306"/>
                    </a:lnTo>
                    <a:lnTo>
                      <a:pt x="64" y="288"/>
                    </a:lnTo>
                    <a:lnTo>
                      <a:pt x="64" y="278"/>
                    </a:lnTo>
                    <a:lnTo>
                      <a:pt x="62" y="272"/>
                    </a:lnTo>
                    <a:lnTo>
                      <a:pt x="20" y="294"/>
                    </a:lnTo>
                    <a:lnTo>
                      <a:pt x="22" y="270"/>
                    </a:lnTo>
                    <a:lnTo>
                      <a:pt x="8" y="268"/>
                    </a:lnTo>
                    <a:lnTo>
                      <a:pt x="4" y="256"/>
                    </a:lnTo>
                    <a:lnTo>
                      <a:pt x="22" y="248"/>
                    </a:lnTo>
                    <a:lnTo>
                      <a:pt x="46" y="246"/>
                    </a:lnTo>
                    <a:lnTo>
                      <a:pt x="50" y="234"/>
                    </a:lnTo>
                    <a:lnTo>
                      <a:pt x="36" y="230"/>
                    </a:lnTo>
                    <a:lnTo>
                      <a:pt x="46" y="220"/>
                    </a:lnTo>
                    <a:lnTo>
                      <a:pt x="48" y="210"/>
                    </a:lnTo>
                    <a:lnTo>
                      <a:pt x="118" y="188"/>
                    </a:lnTo>
                    <a:lnTo>
                      <a:pt x="130" y="176"/>
                    </a:lnTo>
                    <a:lnTo>
                      <a:pt x="138" y="190"/>
                    </a:lnTo>
                    <a:lnTo>
                      <a:pt x="154" y="160"/>
                    </a:lnTo>
                    <a:lnTo>
                      <a:pt x="184" y="158"/>
                    </a:lnTo>
                    <a:lnTo>
                      <a:pt x="184" y="146"/>
                    </a:lnTo>
                    <a:lnTo>
                      <a:pt x="146" y="144"/>
                    </a:lnTo>
                    <a:lnTo>
                      <a:pt x="134" y="146"/>
                    </a:lnTo>
                    <a:lnTo>
                      <a:pt x="136" y="164"/>
                    </a:lnTo>
                    <a:lnTo>
                      <a:pt x="120" y="154"/>
                    </a:lnTo>
                    <a:lnTo>
                      <a:pt x="80" y="164"/>
                    </a:lnTo>
                    <a:lnTo>
                      <a:pt x="68" y="150"/>
                    </a:lnTo>
                    <a:lnTo>
                      <a:pt x="46" y="148"/>
                    </a:lnTo>
                    <a:lnTo>
                      <a:pt x="46" y="162"/>
                    </a:lnTo>
                    <a:lnTo>
                      <a:pt x="38" y="164"/>
                    </a:lnTo>
                    <a:lnTo>
                      <a:pt x="30" y="150"/>
                    </a:lnTo>
                    <a:lnTo>
                      <a:pt x="22" y="150"/>
                    </a:lnTo>
                    <a:lnTo>
                      <a:pt x="30" y="160"/>
                    </a:lnTo>
                    <a:lnTo>
                      <a:pt x="4" y="154"/>
                    </a:lnTo>
                    <a:lnTo>
                      <a:pt x="0" y="122"/>
                    </a:lnTo>
                    <a:lnTo>
                      <a:pt x="12" y="112"/>
                    </a:lnTo>
                    <a:lnTo>
                      <a:pt x="28" y="122"/>
                    </a:lnTo>
                    <a:lnTo>
                      <a:pt x="30" y="98"/>
                    </a:lnTo>
                    <a:lnTo>
                      <a:pt x="42" y="102"/>
                    </a:lnTo>
                    <a:lnTo>
                      <a:pt x="80" y="82"/>
                    </a:lnTo>
                    <a:lnTo>
                      <a:pt x="82" y="86"/>
                    </a:lnTo>
                    <a:lnTo>
                      <a:pt x="88" y="92"/>
                    </a:lnTo>
                    <a:lnTo>
                      <a:pt x="86" y="96"/>
                    </a:lnTo>
                    <a:lnTo>
                      <a:pt x="84" y="100"/>
                    </a:lnTo>
                    <a:lnTo>
                      <a:pt x="80" y="108"/>
                    </a:lnTo>
                    <a:lnTo>
                      <a:pt x="120" y="88"/>
                    </a:lnTo>
                    <a:lnTo>
                      <a:pt x="116" y="78"/>
                    </a:lnTo>
                    <a:lnTo>
                      <a:pt x="126" y="82"/>
                    </a:lnTo>
                    <a:lnTo>
                      <a:pt x="126" y="96"/>
                    </a:lnTo>
                    <a:lnTo>
                      <a:pt x="144" y="108"/>
                    </a:lnTo>
                    <a:lnTo>
                      <a:pt x="174" y="108"/>
                    </a:lnTo>
                    <a:lnTo>
                      <a:pt x="192" y="104"/>
                    </a:lnTo>
                    <a:lnTo>
                      <a:pt x="202" y="102"/>
                    </a:lnTo>
                    <a:lnTo>
                      <a:pt x="184" y="96"/>
                    </a:lnTo>
                    <a:lnTo>
                      <a:pt x="158" y="86"/>
                    </a:lnTo>
                    <a:lnTo>
                      <a:pt x="170" y="78"/>
                    </a:lnTo>
                    <a:lnTo>
                      <a:pt x="184" y="70"/>
                    </a:lnTo>
                    <a:lnTo>
                      <a:pt x="184" y="46"/>
                    </a:lnTo>
                    <a:lnTo>
                      <a:pt x="160" y="30"/>
                    </a:lnTo>
                    <a:lnTo>
                      <a:pt x="170" y="18"/>
                    </a:lnTo>
                    <a:lnTo>
                      <a:pt x="184" y="16"/>
                    </a:lnTo>
                    <a:lnTo>
                      <a:pt x="216" y="10"/>
                    </a:lnTo>
                    <a:lnTo>
                      <a:pt x="236" y="0"/>
                    </a:lnTo>
                    <a:lnTo>
                      <a:pt x="254" y="24"/>
                    </a:lnTo>
                    <a:lnTo>
                      <a:pt x="296" y="28"/>
                    </a:lnTo>
                    <a:lnTo>
                      <a:pt x="322" y="48"/>
                    </a:lnTo>
                    <a:lnTo>
                      <a:pt x="310" y="72"/>
                    </a:lnTo>
                    <a:lnTo>
                      <a:pt x="344" y="92"/>
                    </a:lnTo>
                    <a:lnTo>
                      <a:pt x="334" y="132"/>
                    </a:lnTo>
                    <a:lnTo>
                      <a:pt x="336" y="146"/>
                    </a:lnTo>
                    <a:lnTo>
                      <a:pt x="340" y="172"/>
                    </a:lnTo>
                    <a:lnTo>
                      <a:pt x="342" y="204"/>
                    </a:lnTo>
                    <a:lnTo>
                      <a:pt x="360" y="226"/>
                    </a:lnTo>
                    <a:lnTo>
                      <a:pt x="346" y="236"/>
                    </a:lnTo>
                    <a:lnTo>
                      <a:pt x="304" y="252"/>
                    </a:lnTo>
                    <a:lnTo>
                      <a:pt x="302" y="272"/>
                    </a:lnTo>
                    <a:lnTo>
                      <a:pt x="246" y="296"/>
                    </a:lnTo>
                    <a:lnTo>
                      <a:pt x="182" y="322"/>
                    </a:lnTo>
                    <a:lnTo>
                      <a:pt x="164" y="31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8" name="Limerick"/>
              <p:cNvSpPr>
                <a:spLocks/>
              </p:cNvSpPr>
              <p:nvPr/>
            </p:nvSpPr>
            <p:spPr bwMode="auto">
              <a:xfrm>
                <a:off x="3224692" y="5351047"/>
                <a:ext cx="529509" cy="275581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0" y="56"/>
                  </a:cxn>
                  <a:cxn ang="0">
                    <a:pos x="26" y="58"/>
                  </a:cxn>
                  <a:cxn ang="0">
                    <a:pos x="64" y="54"/>
                  </a:cxn>
                  <a:cxn ang="0">
                    <a:pos x="98" y="60"/>
                  </a:cxn>
                  <a:cxn ang="0">
                    <a:pos x="130" y="48"/>
                  </a:cxn>
                  <a:cxn ang="0">
                    <a:pos x="148" y="46"/>
                  </a:cxn>
                  <a:cxn ang="0">
                    <a:pos x="172" y="42"/>
                  </a:cxn>
                  <a:cxn ang="0">
                    <a:pos x="190" y="30"/>
                  </a:cxn>
                  <a:cxn ang="0">
                    <a:pos x="216" y="30"/>
                  </a:cxn>
                  <a:cxn ang="0">
                    <a:pos x="240" y="28"/>
                  </a:cxn>
                  <a:cxn ang="0">
                    <a:pos x="258" y="24"/>
                  </a:cxn>
                  <a:cxn ang="0">
                    <a:pos x="296" y="20"/>
                  </a:cxn>
                  <a:cxn ang="0">
                    <a:pos x="314" y="0"/>
                  </a:cxn>
                  <a:cxn ang="0">
                    <a:pos x="316" y="28"/>
                  </a:cxn>
                  <a:cxn ang="0">
                    <a:pos x="352" y="36"/>
                  </a:cxn>
                  <a:cxn ang="0">
                    <a:pos x="382" y="48"/>
                  </a:cxn>
                  <a:cxn ang="0">
                    <a:pos x="376" y="72"/>
                  </a:cxn>
                  <a:cxn ang="0">
                    <a:pos x="358" y="98"/>
                  </a:cxn>
                  <a:cxn ang="0">
                    <a:pos x="328" y="102"/>
                  </a:cxn>
                  <a:cxn ang="0">
                    <a:pos x="324" y="128"/>
                  </a:cxn>
                  <a:cxn ang="0">
                    <a:pos x="372" y="158"/>
                  </a:cxn>
                  <a:cxn ang="0">
                    <a:pos x="380" y="198"/>
                  </a:cxn>
                  <a:cxn ang="0">
                    <a:pos x="350" y="194"/>
                  </a:cxn>
                  <a:cxn ang="0">
                    <a:pos x="342" y="194"/>
                  </a:cxn>
                  <a:cxn ang="0">
                    <a:pos x="312" y="200"/>
                  </a:cxn>
                  <a:cxn ang="0">
                    <a:pos x="276" y="194"/>
                  </a:cxn>
                  <a:cxn ang="0">
                    <a:pos x="254" y="172"/>
                  </a:cxn>
                  <a:cxn ang="0">
                    <a:pos x="220" y="154"/>
                  </a:cxn>
                  <a:cxn ang="0">
                    <a:pos x="168" y="178"/>
                  </a:cxn>
                  <a:cxn ang="0">
                    <a:pos x="136" y="170"/>
                  </a:cxn>
                  <a:cxn ang="0">
                    <a:pos x="108" y="174"/>
                  </a:cxn>
                  <a:cxn ang="0">
                    <a:pos x="74" y="154"/>
                  </a:cxn>
                  <a:cxn ang="0">
                    <a:pos x="86" y="130"/>
                  </a:cxn>
                  <a:cxn ang="0">
                    <a:pos x="60" y="110"/>
                  </a:cxn>
                  <a:cxn ang="0">
                    <a:pos x="18" y="106"/>
                  </a:cxn>
                  <a:cxn ang="0">
                    <a:pos x="0" y="82"/>
                  </a:cxn>
                </a:cxnLst>
                <a:rect l="0" t="0" r="r" b="b"/>
                <a:pathLst>
                  <a:path w="382" h="200">
                    <a:moveTo>
                      <a:pt x="0" y="82"/>
                    </a:moveTo>
                    <a:lnTo>
                      <a:pt x="0" y="56"/>
                    </a:lnTo>
                    <a:lnTo>
                      <a:pt x="26" y="58"/>
                    </a:lnTo>
                    <a:lnTo>
                      <a:pt x="64" y="54"/>
                    </a:lnTo>
                    <a:lnTo>
                      <a:pt x="98" y="60"/>
                    </a:lnTo>
                    <a:lnTo>
                      <a:pt x="130" y="48"/>
                    </a:lnTo>
                    <a:lnTo>
                      <a:pt x="148" y="46"/>
                    </a:lnTo>
                    <a:lnTo>
                      <a:pt x="172" y="42"/>
                    </a:lnTo>
                    <a:lnTo>
                      <a:pt x="190" y="30"/>
                    </a:lnTo>
                    <a:lnTo>
                      <a:pt x="216" y="30"/>
                    </a:lnTo>
                    <a:lnTo>
                      <a:pt x="240" y="28"/>
                    </a:lnTo>
                    <a:lnTo>
                      <a:pt x="258" y="24"/>
                    </a:lnTo>
                    <a:lnTo>
                      <a:pt x="296" y="20"/>
                    </a:lnTo>
                    <a:lnTo>
                      <a:pt x="314" y="0"/>
                    </a:lnTo>
                    <a:lnTo>
                      <a:pt x="316" y="28"/>
                    </a:lnTo>
                    <a:lnTo>
                      <a:pt x="352" y="36"/>
                    </a:lnTo>
                    <a:lnTo>
                      <a:pt x="382" y="48"/>
                    </a:lnTo>
                    <a:lnTo>
                      <a:pt x="376" y="72"/>
                    </a:lnTo>
                    <a:lnTo>
                      <a:pt x="358" y="98"/>
                    </a:lnTo>
                    <a:lnTo>
                      <a:pt x="328" y="102"/>
                    </a:lnTo>
                    <a:lnTo>
                      <a:pt x="324" y="128"/>
                    </a:lnTo>
                    <a:lnTo>
                      <a:pt x="372" y="158"/>
                    </a:lnTo>
                    <a:lnTo>
                      <a:pt x="380" y="198"/>
                    </a:lnTo>
                    <a:lnTo>
                      <a:pt x="350" y="194"/>
                    </a:lnTo>
                    <a:lnTo>
                      <a:pt x="342" y="194"/>
                    </a:lnTo>
                    <a:lnTo>
                      <a:pt x="312" y="200"/>
                    </a:lnTo>
                    <a:lnTo>
                      <a:pt x="276" y="194"/>
                    </a:lnTo>
                    <a:lnTo>
                      <a:pt x="254" y="172"/>
                    </a:lnTo>
                    <a:lnTo>
                      <a:pt x="220" y="154"/>
                    </a:lnTo>
                    <a:lnTo>
                      <a:pt x="168" y="178"/>
                    </a:lnTo>
                    <a:lnTo>
                      <a:pt x="136" y="170"/>
                    </a:lnTo>
                    <a:lnTo>
                      <a:pt x="108" y="174"/>
                    </a:lnTo>
                    <a:lnTo>
                      <a:pt x="74" y="154"/>
                    </a:lnTo>
                    <a:lnTo>
                      <a:pt x="86" y="130"/>
                    </a:lnTo>
                    <a:lnTo>
                      <a:pt x="60" y="110"/>
                    </a:lnTo>
                    <a:lnTo>
                      <a:pt x="18" y="106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9" name="Clare"/>
              <p:cNvSpPr>
                <a:spLocks/>
              </p:cNvSpPr>
              <p:nvPr/>
            </p:nvSpPr>
            <p:spPr bwMode="auto">
              <a:xfrm>
                <a:off x="3153828" y="5093182"/>
                <a:ext cx="606278" cy="322823"/>
              </a:xfrm>
              <a:custGeom>
                <a:avLst/>
                <a:gdLst/>
                <a:ahLst/>
                <a:cxnLst>
                  <a:cxn ang="0">
                    <a:pos x="310" y="210"/>
                  </a:cxn>
                  <a:cxn ang="0">
                    <a:pos x="278" y="200"/>
                  </a:cxn>
                  <a:cxn ang="0">
                    <a:pos x="242" y="202"/>
                  </a:cxn>
                  <a:cxn ang="0">
                    <a:pos x="246" y="184"/>
                  </a:cxn>
                  <a:cxn ang="0">
                    <a:pos x="244" y="152"/>
                  </a:cxn>
                  <a:cxn ang="0">
                    <a:pos x="232" y="150"/>
                  </a:cxn>
                  <a:cxn ang="0">
                    <a:pos x="218" y="170"/>
                  </a:cxn>
                  <a:cxn ang="0">
                    <a:pos x="206" y="192"/>
                  </a:cxn>
                  <a:cxn ang="0">
                    <a:pos x="190" y="210"/>
                  </a:cxn>
                  <a:cxn ang="0">
                    <a:pos x="156" y="222"/>
                  </a:cxn>
                  <a:cxn ang="0">
                    <a:pos x="154" y="216"/>
                  </a:cxn>
                  <a:cxn ang="0">
                    <a:pos x="134" y="222"/>
                  </a:cxn>
                  <a:cxn ang="0">
                    <a:pos x="114" y="222"/>
                  </a:cxn>
                  <a:cxn ang="0">
                    <a:pos x="84" y="206"/>
                  </a:cxn>
                  <a:cxn ang="0">
                    <a:pos x="74" y="210"/>
                  </a:cxn>
                  <a:cxn ang="0">
                    <a:pos x="48" y="222"/>
                  </a:cxn>
                  <a:cxn ang="0">
                    <a:pos x="30" y="234"/>
                  </a:cxn>
                  <a:cxn ang="0">
                    <a:pos x="0" y="232"/>
                  </a:cxn>
                  <a:cxn ang="0">
                    <a:pos x="18" y="214"/>
                  </a:cxn>
                  <a:cxn ang="0">
                    <a:pos x="40" y="196"/>
                  </a:cxn>
                  <a:cxn ang="0">
                    <a:pos x="72" y="172"/>
                  </a:cxn>
                  <a:cxn ang="0">
                    <a:pos x="98" y="164"/>
                  </a:cxn>
                  <a:cxn ang="0">
                    <a:pos x="102" y="140"/>
                  </a:cxn>
                  <a:cxn ang="0">
                    <a:pos x="114" y="130"/>
                  </a:cxn>
                  <a:cxn ang="0">
                    <a:pos x="150" y="88"/>
                  </a:cxn>
                  <a:cxn ang="0">
                    <a:pos x="120" y="84"/>
                  </a:cxn>
                  <a:cxn ang="0">
                    <a:pos x="140" y="46"/>
                  </a:cxn>
                  <a:cxn ang="0">
                    <a:pos x="182" y="4"/>
                  </a:cxn>
                  <a:cxn ang="0">
                    <a:pos x="212" y="6"/>
                  </a:cxn>
                  <a:cxn ang="0">
                    <a:pos x="218" y="0"/>
                  </a:cxn>
                  <a:cxn ang="0">
                    <a:pos x="238" y="6"/>
                  </a:cxn>
                  <a:cxn ang="0">
                    <a:pos x="244" y="30"/>
                  </a:cxn>
                  <a:cxn ang="0">
                    <a:pos x="268" y="46"/>
                  </a:cxn>
                  <a:cxn ang="0">
                    <a:pos x="282" y="74"/>
                  </a:cxn>
                  <a:cxn ang="0">
                    <a:pos x="310" y="56"/>
                  </a:cxn>
                  <a:cxn ang="0">
                    <a:pos x="342" y="52"/>
                  </a:cxn>
                  <a:cxn ang="0">
                    <a:pos x="370" y="74"/>
                  </a:cxn>
                  <a:cxn ang="0">
                    <a:pos x="388" y="78"/>
                  </a:cxn>
                  <a:cxn ang="0">
                    <a:pos x="438" y="56"/>
                  </a:cxn>
                  <a:cxn ang="0">
                    <a:pos x="422" y="92"/>
                  </a:cxn>
                  <a:cxn ang="0">
                    <a:pos x="388" y="124"/>
                  </a:cxn>
                  <a:cxn ang="0">
                    <a:pos x="380" y="160"/>
                  </a:cxn>
                  <a:cxn ang="0">
                    <a:pos x="366" y="186"/>
                  </a:cxn>
                  <a:cxn ang="0">
                    <a:pos x="348" y="206"/>
                  </a:cxn>
                  <a:cxn ang="0">
                    <a:pos x="310" y="210"/>
                  </a:cxn>
                </a:cxnLst>
                <a:rect l="0" t="0" r="r" b="b"/>
                <a:pathLst>
                  <a:path w="438" h="234">
                    <a:moveTo>
                      <a:pt x="310" y="210"/>
                    </a:moveTo>
                    <a:lnTo>
                      <a:pt x="278" y="200"/>
                    </a:lnTo>
                    <a:lnTo>
                      <a:pt x="242" y="202"/>
                    </a:lnTo>
                    <a:lnTo>
                      <a:pt x="246" y="184"/>
                    </a:lnTo>
                    <a:lnTo>
                      <a:pt x="244" y="152"/>
                    </a:lnTo>
                    <a:lnTo>
                      <a:pt x="232" y="150"/>
                    </a:lnTo>
                    <a:lnTo>
                      <a:pt x="218" y="170"/>
                    </a:lnTo>
                    <a:lnTo>
                      <a:pt x="206" y="192"/>
                    </a:lnTo>
                    <a:lnTo>
                      <a:pt x="190" y="210"/>
                    </a:lnTo>
                    <a:lnTo>
                      <a:pt x="156" y="222"/>
                    </a:lnTo>
                    <a:lnTo>
                      <a:pt x="154" y="216"/>
                    </a:lnTo>
                    <a:lnTo>
                      <a:pt x="134" y="222"/>
                    </a:lnTo>
                    <a:lnTo>
                      <a:pt x="114" y="222"/>
                    </a:lnTo>
                    <a:lnTo>
                      <a:pt x="84" y="206"/>
                    </a:lnTo>
                    <a:lnTo>
                      <a:pt x="74" y="210"/>
                    </a:lnTo>
                    <a:lnTo>
                      <a:pt x="48" y="222"/>
                    </a:lnTo>
                    <a:lnTo>
                      <a:pt x="30" y="234"/>
                    </a:lnTo>
                    <a:lnTo>
                      <a:pt x="0" y="232"/>
                    </a:lnTo>
                    <a:lnTo>
                      <a:pt x="18" y="214"/>
                    </a:lnTo>
                    <a:lnTo>
                      <a:pt x="40" y="196"/>
                    </a:lnTo>
                    <a:lnTo>
                      <a:pt x="72" y="172"/>
                    </a:lnTo>
                    <a:lnTo>
                      <a:pt x="98" y="164"/>
                    </a:lnTo>
                    <a:lnTo>
                      <a:pt x="102" y="140"/>
                    </a:lnTo>
                    <a:lnTo>
                      <a:pt x="114" y="130"/>
                    </a:lnTo>
                    <a:lnTo>
                      <a:pt x="150" y="88"/>
                    </a:lnTo>
                    <a:lnTo>
                      <a:pt x="120" y="84"/>
                    </a:lnTo>
                    <a:lnTo>
                      <a:pt x="140" y="46"/>
                    </a:lnTo>
                    <a:lnTo>
                      <a:pt x="182" y="4"/>
                    </a:lnTo>
                    <a:lnTo>
                      <a:pt x="212" y="6"/>
                    </a:lnTo>
                    <a:lnTo>
                      <a:pt x="218" y="0"/>
                    </a:lnTo>
                    <a:lnTo>
                      <a:pt x="238" y="6"/>
                    </a:lnTo>
                    <a:lnTo>
                      <a:pt x="244" y="30"/>
                    </a:lnTo>
                    <a:lnTo>
                      <a:pt x="268" y="46"/>
                    </a:lnTo>
                    <a:lnTo>
                      <a:pt x="282" y="74"/>
                    </a:lnTo>
                    <a:lnTo>
                      <a:pt x="310" y="56"/>
                    </a:lnTo>
                    <a:lnTo>
                      <a:pt x="342" y="52"/>
                    </a:lnTo>
                    <a:lnTo>
                      <a:pt x="370" y="74"/>
                    </a:lnTo>
                    <a:lnTo>
                      <a:pt x="388" y="78"/>
                    </a:lnTo>
                    <a:lnTo>
                      <a:pt x="438" y="56"/>
                    </a:lnTo>
                    <a:lnTo>
                      <a:pt x="422" y="92"/>
                    </a:lnTo>
                    <a:lnTo>
                      <a:pt x="388" y="124"/>
                    </a:lnTo>
                    <a:lnTo>
                      <a:pt x="380" y="160"/>
                    </a:lnTo>
                    <a:lnTo>
                      <a:pt x="366" y="186"/>
                    </a:lnTo>
                    <a:lnTo>
                      <a:pt x="348" y="206"/>
                    </a:lnTo>
                    <a:lnTo>
                      <a:pt x="310" y="21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0" name="Kilkenny"/>
              <p:cNvSpPr>
                <a:spLocks/>
              </p:cNvSpPr>
              <p:nvPr/>
            </p:nvSpPr>
            <p:spPr bwMode="auto">
              <a:xfrm>
                <a:off x="3953013" y="5299868"/>
                <a:ext cx="269676" cy="372034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40" y="30"/>
                  </a:cxn>
                  <a:cxn ang="0">
                    <a:pos x="70" y="34"/>
                  </a:cxn>
                  <a:cxn ang="0">
                    <a:pos x="122" y="0"/>
                  </a:cxn>
                  <a:cxn ang="0">
                    <a:pos x="132" y="2"/>
                  </a:cxn>
                  <a:cxn ang="0">
                    <a:pos x="142" y="20"/>
                  </a:cxn>
                  <a:cxn ang="0">
                    <a:pos x="160" y="32"/>
                  </a:cxn>
                  <a:cxn ang="0">
                    <a:pos x="148" y="72"/>
                  </a:cxn>
                  <a:cxn ang="0">
                    <a:pos x="176" y="96"/>
                  </a:cxn>
                  <a:cxn ang="0">
                    <a:pos x="180" y="118"/>
                  </a:cxn>
                  <a:cxn ang="0">
                    <a:pos x="194" y="132"/>
                  </a:cxn>
                  <a:cxn ang="0">
                    <a:pos x="180" y="196"/>
                  </a:cxn>
                  <a:cxn ang="0">
                    <a:pos x="168" y="236"/>
                  </a:cxn>
                  <a:cxn ang="0">
                    <a:pos x="168" y="264"/>
                  </a:cxn>
                  <a:cxn ang="0">
                    <a:pos x="150" y="268"/>
                  </a:cxn>
                  <a:cxn ang="0">
                    <a:pos x="130" y="266"/>
                  </a:cxn>
                  <a:cxn ang="0">
                    <a:pos x="100" y="266"/>
                  </a:cxn>
                  <a:cxn ang="0">
                    <a:pos x="86" y="248"/>
                  </a:cxn>
                  <a:cxn ang="0">
                    <a:pos x="66" y="230"/>
                  </a:cxn>
                  <a:cxn ang="0">
                    <a:pos x="44" y="106"/>
                  </a:cxn>
                  <a:cxn ang="0">
                    <a:pos x="0" y="38"/>
                  </a:cxn>
                </a:cxnLst>
                <a:rect l="0" t="0" r="r" b="b"/>
                <a:pathLst>
                  <a:path w="194" h="268">
                    <a:moveTo>
                      <a:pt x="0" y="38"/>
                    </a:moveTo>
                    <a:lnTo>
                      <a:pt x="40" y="30"/>
                    </a:lnTo>
                    <a:lnTo>
                      <a:pt x="70" y="34"/>
                    </a:lnTo>
                    <a:lnTo>
                      <a:pt x="122" y="0"/>
                    </a:lnTo>
                    <a:lnTo>
                      <a:pt x="132" y="2"/>
                    </a:lnTo>
                    <a:lnTo>
                      <a:pt x="142" y="20"/>
                    </a:lnTo>
                    <a:lnTo>
                      <a:pt x="160" y="32"/>
                    </a:lnTo>
                    <a:lnTo>
                      <a:pt x="148" y="72"/>
                    </a:lnTo>
                    <a:lnTo>
                      <a:pt x="176" y="96"/>
                    </a:lnTo>
                    <a:lnTo>
                      <a:pt x="180" y="118"/>
                    </a:lnTo>
                    <a:lnTo>
                      <a:pt x="194" y="132"/>
                    </a:lnTo>
                    <a:lnTo>
                      <a:pt x="180" y="196"/>
                    </a:lnTo>
                    <a:lnTo>
                      <a:pt x="168" y="236"/>
                    </a:lnTo>
                    <a:lnTo>
                      <a:pt x="168" y="264"/>
                    </a:lnTo>
                    <a:lnTo>
                      <a:pt x="150" y="268"/>
                    </a:lnTo>
                    <a:lnTo>
                      <a:pt x="130" y="266"/>
                    </a:lnTo>
                    <a:lnTo>
                      <a:pt x="100" y="266"/>
                    </a:lnTo>
                    <a:lnTo>
                      <a:pt x="86" y="248"/>
                    </a:lnTo>
                    <a:lnTo>
                      <a:pt x="66" y="230"/>
                    </a:lnTo>
                    <a:lnTo>
                      <a:pt x="44" y="106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1" name="Dublin"/>
              <p:cNvSpPr>
                <a:spLocks/>
              </p:cNvSpPr>
              <p:nvPr/>
            </p:nvSpPr>
            <p:spPr bwMode="auto">
              <a:xfrm>
                <a:off x="4380163" y="4866812"/>
                <a:ext cx="177159" cy="253928"/>
              </a:xfrm>
              <a:custGeom>
                <a:avLst/>
                <a:gdLst/>
                <a:ahLst/>
                <a:cxnLst>
                  <a:cxn ang="0">
                    <a:pos x="110" y="184"/>
                  </a:cxn>
                  <a:cxn ang="0">
                    <a:pos x="16" y="170"/>
                  </a:cxn>
                  <a:cxn ang="0">
                    <a:pos x="0" y="170"/>
                  </a:cxn>
                  <a:cxn ang="0">
                    <a:pos x="2" y="144"/>
                  </a:cxn>
                  <a:cxn ang="0">
                    <a:pos x="24" y="88"/>
                  </a:cxn>
                  <a:cxn ang="0">
                    <a:pos x="48" y="76"/>
                  </a:cxn>
                  <a:cxn ang="0">
                    <a:pos x="58" y="62"/>
                  </a:cxn>
                  <a:cxn ang="0">
                    <a:pos x="36" y="34"/>
                  </a:cxn>
                  <a:cxn ang="0">
                    <a:pos x="40" y="16"/>
                  </a:cxn>
                  <a:cxn ang="0">
                    <a:pos x="72" y="14"/>
                  </a:cxn>
                  <a:cxn ang="0">
                    <a:pos x="88" y="0"/>
                  </a:cxn>
                  <a:cxn ang="0">
                    <a:pos x="122" y="30"/>
                  </a:cxn>
                  <a:cxn ang="0">
                    <a:pos x="116" y="52"/>
                  </a:cxn>
                  <a:cxn ang="0">
                    <a:pos x="98" y="78"/>
                  </a:cxn>
                  <a:cxn ang="0">
                    <a:pos x="112" y="102"/>
                  </a:cxn>
                  <a:cxn ang="0">
                    <a:pos x="128" y="112"/>
                  </a:cxn>
                  <a:cxn ang="0">
                    <a:pos x="120" y="120"/>
                  </a:cxn>
                  <a:cxn ang="0">
                    <a:pos x="100" y="108"/>
                  </a:cxn>
                  <a:cxn ang="0">
                    <a:pos x="84" y="120"/>
                  </a:cxn>
                  <a:cxn ang="0">
                    <a:pos x="88" y="138"/>
                  </a:cxn>
                  <a:cxn ang="0">
                    <a:pos x="112" y="158"/>
                  </a:cxn>
                  <a:cxn ang="0">
                    <a:pos x="110" y="184"/>
                  </a:cxn>
                </a:cxnLst>
                <a:rect l="0" t="0" r="r" b="b"/>
                <a:pathLst>
                  <a:path w="128" h="184">
                    <a:moveTo>
                      <a:pt x="110" y="184"/>
                    </a:moveTo>
                    <a:lnTo>
                      <a:pt x="16" y="170"/>
                    </a:lnTo>
                    <a:lnTo>
                      <a:pt x="0" y="170"/>
                    </a:lnTo>
                    <a:lnTo>
                      <a:pt x="2" y="144"/>
                    </a:lnTo>
                    <a:lnTo>
                      <a:pt x="24" y="88"/>
                    </a:lnTo>
                    <a:lnTo>
                      <a:pt x="48" y="76"/>
                    </a:lnTo>
                    <a:lnTo>
                      <a:pt x="58" y="62"/>
                    </a:lnTo>
                    <a:lnTo>
                      <a:pt x="36" y="34"/>
                    </a:lnTo>
                    <a:lnTo>
                      <a:pt x="40" y="16"/>
                    </a:lnTo>
                    <a:lnTo>
                      <a:pt x="72" y="14"/>
                    </a:lnTo>
                    <a:lnTo>
                      <a:pt x="88" y="0"/>
                    </a:lnTo>
                    <a:lnTo>
                      <a:pt x="122" y="30"/>
                    </a:lnTo>
                    <a:lnTo>
                      <a:pt x="116" y="52"/>
                    </a:lnTo>
                    <a:lnTo>
                      <a:pt x="98" y="78"/>
                    </a:lnTo>
                    <a:lnTo>
                      <a:pt x="112" y="102"/>
                    </a:lnTo>
                    <a:lnTo>
                      <a:pt x="128" y="112"/>
                    </a:lnTo>
                    <a:lnTo>
                      <a:pt x="120" y="120"/>
                    </a:lnTo>
                    <a:lnTo>
                      <a:pt x="100" y="108"/>
                    </a:lnTo>
                    <a:lnTo>
                      <a:pt x="84" y="120"/>
                    </a:lnTo>
                    <a:lnTo>
                      <a:pt x="88" y="138"/>
                    </a:lnTo>
                    <a:lnTo>
                      <a:pt x="112" y="158"/>
                    </a:lnTo>
                    <a:lnTo>
                      <a:pt x="110" y="18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2" name="Offaly"/>
              <p:cNvSpPr>
                <a:spLocks/>
              </p:cNvSpPr>
              <p:nvPr/>
            </p:nvSpPr>
            <p:spPr bwMode="auto">
              <a:xfrm>
                <a:off x="3823096" y="4980982"/>
                <a:ext cx="387782" cy="301171"/>
              </a:xfrm>
              <a:custGeom>
                <a:avLst/>
                <a:gdLst/>
                <a:ahLst/>
                <a:cxnLst>
                  <a:cxn ang="0">
                    <a:pos x="260" y="110"/>
                  </a:cxn>
                  <a:cxn ang="0">
                    <a:pos x="278" y="92"/>
                  </a:cxn>
                  <a:cxn ang="0">
                    <a:pos x="262" y="82"/>
                  </a:cxn>
                  <a:cxn ang="0">
                    <a:pos x="266" y="72"/>
                  </a:cxn>
                  <a:cxn ang="0">
                    <a:pos x="280" y="56"/>
                  </a:cxn>
                  <a:cxn ang="0">
                    <a:pos x="278" y="36"/>
                  </a:cxn>
                  <a:cxn ang="0">
                    <a:pos x="242" y="0"/>
                  </a:cxn>
                  <a:cxn ang="0">
                    <a:pos x="190" y="32"/>
                  </a:cxn>
                  <a:cxn ang="0">
                    <a:pos x="154" y="38"/>
                  </a:cxn>
                  <a:cxn ang="0">
                    <a:pos x="138" y="30"/>
                  </a:cxn>
                  <a:cxn ang="0">
                    <a:pos x="124" y="4"/>
                  </a:cxn>
                  <a:cxn ang="0">
                    <a:pos x="96" y="24"/>
                  </a:cxn>
                  <a:cxn ang="0">
                    <a:pos x="42" y="10"/>
                  </a:cxn>
                  <a:cxn ang="0">
                    <a:pos x="10" y="42"/>
                  </a:cxn>
                  <a:cxn ang="0">
                    <a:pos x="10" y="56"/>
                  </a:cxn>
                  <a:cxn ang="0">
                    <a:pos x="26" y="66"/>
                  </a:cxn>
                  <a:cxn ang="0">
                    <a:pos x="20" y="84"/>
                  </a:cxn>
                  <a:cxn ang="0">
                    <a:pos x="2" y="92"/>
                  </a:cxn>
                  <a:cxn ang="0">
                    <a:pos x="32" y="120"/>
                  </a:cxn>
                  <a:cxn ang="0">
                    <a:pos x="36" y="136"/>
                  </a:cxn>
                  <a:cxn ang="0">
                    <a:pos x="14" y="196"/>
                  </a:cxn>
                  <a:cxn ang="0">
                    <a:pos x="0" y="196"/>
                  </a:cxn>
                  <a:cxn ang="0">
                    <a:pos x="10" y="216"/>
                  </a:cxn>
                  <a:cxn ang="0">
                    <a:pos x="32" y="218"/>
                  </a:cxn>
                  <a:cxn ang="0">
                    <a:pos x="48" y="190"/>
                  </a:cxn>
                  <a:cxn ang="0">
                    <a:pos x="78" y="188"/>
                  </a:cxn>
                  <a:cxn ang="0">
                    <a:pos x="122" y="128"/>
                  </a:cxn>
                  <a:cxn ang="0">
                    <a:pos x="114" y="106"/>
                  </a:cxn>
                  <a:cxn ang="0">
                    <a:pos x="128" y="100"/>
                  </a:cxn>
                  <a:cxn ang="0">
                    <a:pos x="188" y="92"/>
                  </a:cxn>
                  <a:cxn ang="0">
                    <a:pos x="198" y="120"/>
                  </a:cxn>
                  <a:cxn ang="0">
                    <a:pos x="246" y="108"/>
                  </a:cxn>
                  <a:cxn ang="0">
                    <a:pos x="260" y="110"/>
                  </a:cxn>
                </a:cxnLst>
                <a:rect l="0" t="0" r="r" b="b"/>
                <a:pathLst>
                  <a:path w="280" h="218">
                    <a:moveTo>
                      <a:pt x="260" y="110"/>
                    </a:moveTo>
                    <a:lnTo>
                      <a:pt x="278" y="92"/>
                    </a:lnTo>
                    <a:lnTo>
                      <a:pt x="262" y="82"/>
                    </a:lnTo>
                    <a:lnTo>
                      <a:pt x="266" y="72"/>
                    </a:lnTo>
                    <a:lnTo>
                      <a:pt x="280" y="56"/>
                    </a:lnTo>
                    <a:lnTo>
                      <a:pt x="278" y="36"/>
                    </a:lnTo>
                    <a:lnTo>
                      <a:pt x="242" y="0"/>
                    </a:lnTo>
                    <a:lnTo>
                      <a:pt x="190" y="32"/>
                    </a:lnTo>
                    <a:lnTo>
                      <a:pt x="154" y="38"/>
                    </a:lnTo>
                    <a:lnTo>
                      <a:pt x="138" y="30"/>
                    </a:lnTo>
                    <a:lnTo>
                      <a:pt x="124" y="4"/>
                    </a:lnTo>
                    <a:lnTo>
                      <a:pt x="96" y="24"/>
                    </a:lnTo>
                    <a:lnTo>
                      <a:pt x="42" y="10"/>
                    </a:lnTo>
                    <a:lnTo>
                      <a:pt x="10" y="42"/>
                    </a:lnTo>
                    <a:lnTo>
                      <a:pt x="10" y="56"/>
                    </a:lnTo>
                    <a:lnTo>
                      <a:pt x="26" y="66"/>
                    </a:lnTo>
                    <a:lnTo>
                      <a:pt x="20" y="84"/>
                    </a:lnTo>
                    <a:lnTo>
                      <a:pt x="2" y="92"/>
                    </a:lnTo>
                    <a:lnTo>
                      <a:pt x="32" y="120"/>
                    </a:lnTo>
                    <a:lnTo>
                      <a:pt x="36" y="136"/>
                    </a:lnTo>
                    <a:lnTo>
                      <a:pt x="14" y="196"/>
                    </a:lnTo>
                    <a:lnTo>
                      <a:pt x="0" y="196"/>
                    </a:lnTo>
                    <a:lnTo>
                      <a:pt x="10" y="216"/>
                    </a:lnTo>
                    <a:lnTo>
                      <a:pt x="32" y="218"/>
                    </a:lnTo>
                    <a:lnTo>
                      <a:pt x="48" y="190"/>
                    </a:lnTo>
                    <a:lnTo>
                      <a:pt x="78" y="188"/>
                    </a:lnTo>
                    <a:lnTo>
                      <a:pt x="122" y="128"/>
                    </a:lnTo>
                    <a:lnTo>
                      <a:pt x="114" y="106"/>
                    </a:lnTo>
                    <a:lnTo>
                      <a:pt x="128" y="100"/>
                    </a:lnTo>
                    <a:lnTo>
                      <a:pt x="188" y="92"/>
                    </a:lnTo>
                    <a:lnTo>
                      <a:pt x="198" y="120"/>
                    </a:lnTo>
                    <a:lnTo>
                      <a:pt x="246" y="108"/>
                    </a:lnTo>
                    <a:lnTo>
                      <a:pt x="260" y="11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4" name="Galway"/>
              <p:cNvSpPr>
                <a:spLocks/>
              </p:cNvSpPr>
              <p:nvPr/>
            </p:nvSpPr>
            <p:spPr bwMode="auto">
              <a:xfrm>
                <a:off x="3098712" y="4772328"/>
                <a:ext cx="759816" cy="429119"/>
              </a:xfrm>
              <a:custGeom>
                <a:avLst/>
                <a:gdLst/>
                <a:ahLst/>
                <a:cxnLst>
                  <a:cxn ang="0">
                    <a:pos x="278" y="238"/>
                  </a:cxn>
                  <a:cxn ang="0">
                    <a:pos x="308" y="278"/>
                  </a:cxn>
                  <a:cxn ang="0">
                    <a:pos x="350" y="288"/>
                  </a:cxn>
                  <a:cxn ang="0">
                    <a:pos x="412" y="306"/>
                  </a:cxn>
                  <a:cxn ang="0">
                    <a:pos x="478" y="288"/>
                  </a:cxn>
                  <a:cxn ang="0">
                    <a:pos x="510" y="246"/>
                  </a:cxn>
                  <a:cxn ang="0">
                    <a:pos x="544" y="234"/>
                  </a:cxn>
                  <a:cxn ang="0">
                    <a:pos x="532" y="206"/>
                  </a:cxn>
                  <a:cxn ang="0">
                    <a:pos x="478" y="108"/>
                  </a:cxn>
                  <a:cxn ang="0">
                    <a:pos x="456" y="50"/>
                  </a:cxn>
                  <a:cxn ang="0">
                    <a:pos x="410" y="0"/>
                  </a:cxn>
                  <a:cxn ang="0">
                    <a:pos x="370" y="18"/>
                  </a:cxn>
                  <a:cxn ang="0">
                    <a:pos x="310" y="26"/>
                  </a:cxn>
                  <a:cxn ang="0">
                    <a:pos x="270" y="74"/>
                  </a:cxn>
                  <a:cxn ang="0">
                    <a:pos x="222" y="68"/>
                  </a:cxn>
                  <a:cxn ang="0">
                    <a:pos x="178" y="42"/>
                  </a:cxn>
                  <a:cxn ang="0">
                    <a:pos x="150" y="22"/>
                  </a:cxn>
                  <a:cxn ang="0">
                    <a:pos x="120" y="34"/>
                  </a:cxn>
                  <a:cxn ang="0">
                    <a:pos x="88" y="24"/>
                  </a:cxn>
                  <a:cxn ang="0">
                    <a:pos x="50" y="14"/>
                  </a:cxn>
                  <a:cxn ang="0">
                    <a:pos x="40" y="22"/>
                  </a:cxn>
                  <a:cxn ang="0">
                    <a:pos x="58" y="40"/>
                  </a:cxn>
                  <a:cxn ang="0">
                    <a:pos x="40" y="48"/>
                  </a:cxn>
                  <a:cxn ang="0">
                    <a:pos x="22" y="32"/>
                  </a:cxn>
                  <a:cxn ang="0">
                    <a:pos x="6" y="50"/>
                  </a:cxn>
                  <a:cxn ang="0">
                    <a:pos x="30" y="64"/>
                  </a:cxn>
                  <a:cxn ang="0">
                    <a:pos x="22" y="78"/>
                  </a:cxn>
                  <a:cxn ang="0">
                    <a:pos x="0" y="98"/>
                  </a:cxn>
                  <a:cxn ang="0">
                    <a:pos x="28" y="102"/>
                  </a:cxn>
                  <a:cxn ang="0">
                    <a:pos x="58" y="104"/>
                  </a:cxn>
                  <a:cxn ang="0">
                    <a:pos x="84" y="108"/>
                  </a:cxn>
                  <a:cxn ang="0">
                    <a:pos x="74" y="120"/>
                  </a:cxn>
                  <a:cxn ang="0">
                    <a:pos x="78" y="142"/>
                  </a:cxn>
                  <a:cxn ang="0">
                    <a:pos x="110" y="136"/>
                  </a:cxn>
                  <a:cxn ang="0">
                    <a:pos x="146" y="128"/>
                  </a:cxn>
                  <a:cxn ang="0">
                    <a:pos x="132" y="148"/>
                  </a:cxn>
                  <a:cxn ang="0">
                    <a:pos x="130" y="178"/>
                  </a:cxn>
                  <a:cxn ang="0">
                    <a:pos x="176" y="188"/>
                  </a:cxn>
                  <a:cxn ang="0">
                    <a:pos x="226" y="188"/>
                  </a:cxn>
                  <a:cxn ang="0">
                    <a:pos x="274" y="184"/>
                  </a:cxn>
                  <a:cxn ang="0">
                    <a:pos x="284" y="200"/>
                  </a:cxn>
                  <a:cxn ang="0">
                    <a:pos x="300" y="210"/>
                  </a:cxn>
                  <a:cxn ang="0">
                    <a:pos x="298" y="220"/>
                  </a:cxn>
                  <a:cxn ang="0">
                    <a:pos x="290" y="230"/>
                  </a:cxn>
                  <a:cxn ang="0">
                    <a:pos x="258" y="232"/>
                  </a:cxn>
                </a:cxnLst>
                <a:rect l="0" t="0" r="r" b="b"/>
                <a:pathLst>
                  <a:path w="550" h="310">
                    <a:moveTo>
                      <a:pt x="258" y="232"/>
                    </a:moveTo>
                    <a:lnTo>
                      <a:pt x="278" y="238"/>
                    </a:lnTo>
                    <a:lnTo>
                      <a:pt x="284" y="264"/>
                    </a:lnTo>
                    <a:lnTo>
                      <a:pt x="308" y="278"/>
                    </a:lnTo>
                    <a:lnTo>
                      <a:pt x="322" y="306"/>
                    </a:lnTo>
                    <a:lnTo>
                      <a:pt x="350" y="288"/>
                    </a:lnTo>
                    <a:lnTo>
                      <a:pt x="382" y="284"/>
                    </a:lnTo>
                    <a:lnTo>
                      <a:pt x="412" y="306"/>
                    </a:lnTo>
                    <a:lnTo>
                      <a:pt x="428" y="310"/>
                    </a:lnTo>
                    <a:lnTo>
                      <a:pt x="478" y="288"/>
                    </a:lnTo>
                    <a:lnTo>
                      <a:pt x="496" y="262"/>
                    </a:lnTo>
                    <a:lnTo>
                      <a:pt x="510" y="246"/>
                    </a:lnTo>
                    <a:lnTo>
                      <a:pt x="526" y="242"/>
                    </a:lnTo>
                    <a:lnTo>
                      <a:pt x="544" y="234"/>
                    </a:lnTo>
                    <a:lnTo>
                      <a:pt x="550" y="216"/>
                    </a:lnTo>
                    <a:lnTo>
                      <a:pt x="532" y="206"/>
                    </a:lnTo>
                    <a:lnTo>
                      <a:pt x="496" y="188"/>
                    </a:lnTo>
                    <a:lnTo>
                      <a:pt x="478" y="108"/>
                    </a:lnTo>
                    <a:lnTo>
                      <a:pt x="478" y="74"/>
                    </a:lnTo>
                    <a:lnTo>
                      <a:pt x="456" y="50"/>
                    </a:lnTo>
                    <a:lnTo>
                      <a:pt x="454" y="22"/>
                    </a:lnTo>
                    <a:lnTo>
                      <a:pt x="410" y="0"/>
                    </a:lnTo>
                    <a:lnTo>
                      <a:pt x="388" y="10"/>
                    </a:lnTo>
                    <a:lnTo>
                      <a:pt x="370" y="18"/>
                    </a:lnTo>
                    <a:lnTo>
                      <a:pt x="342" y="12"/>
                    </a:lnTo>
                    <a:lnTo>
                      <a:pt x="310" y="26"/>
                    </a:lnTo>
                    <a:lnTo>
                      <a:pt x="286" y="46"/>
                    </a:lnTo>
                    <a:lnTo>
                      <a:pt x="270" y="74"/>
                    </a:lnTo>
                    <a:lnTo>
                      <a:pt x="242" y="86"/>
                    </a:lnTo>
                    <a:lnTo>
                      <a:pt x="222" y="68"/>
                    </a:lnTo>
                    <a:lnTo>
                      <a:pt x="206" y="50"/>
                    </a:lnTo>
                    <a:lnTo>
                      <a:pt x="178" y="42"/>
                    </a:lnTo>
                    <a:lnTo>
                      <a:pt x="154" y="36"/>
                    </a:lnTo>
                    <a:lnTo>
                      <a:pt x="150" y="22"/>
                    </a:lnTo>
                    <a:lnTo>
                      <a:pt x="116" y="26"/>
                    </a:lnTo>
                    <a:lnTo>
                      <a:pt x="120" y="34"/>
                    </a:lnTo>
                    <a:lnTo>
                      <a:pt x="108" y="34"/>
                    </a:lnTo>
                    <a:lnTo>
                      <a:pt x="88" y="24"/>
                    </a:lnTo>
                    <a:lnTo>
                      <a:pt x="66" y="20"/>
                    </a:lnTo>
                    <a:lnTo>
                      <a:pt x="50" y="14"/>
                    </a:lnTo>
                    <a:lnTo>
                      <a:pt x="40" y="14"/>
                    </a:lnTo>
                    <a:lnTo>
                      <a:pt x="40" y="22"/>
                    </a:lnTo>
                    <a:lnTo>
                      <a:pt x="40" y="32"/>
                    </a:lnTo>
                    <a:lnTo>
                      <a:pt x="58" y="40"/>
                    </a:lnTo>
                    <a:lnTo>
                      <a:pt x="54" y="46"/>
                    </a:lnTo>
                    <a:lnTo>
                      <a:pt x="40" y="48"/>
                    </a:lnTo>
                    <a:lnTo>
                      <a:pt x="32" y="40"/>
                    </a:lnTo>
                    <a:lnTo>
                      <a:pt x="22" y="32"/>
                    </a:lnTo>
                    <a:lnTo>
                      <a:pt x="6" y="40"/>
                    </a:lnTo>
                    <a:lnTo>
                      <a:pt x="6" y="50"/>
                    </a:lnTo>
                    <a:lnTo>
                      <a:pt x="18" y="56"/>
                    </a:lnTo>
                    <a:lnTo>
                      <a:pt x="30" y="64"/>
                    </a:lnTo>
                    <a:lnTo>
                      <a:pt x="30" y="72"/>
                    </a:lnTo>
                    <a:lnTo>
                      <a:pt x="22" y="78"/>
                    </a:lnTo>
                    <a:lnTo>
                      <a:pt x="6" y="84"/>
                    </a:lnTo>
                    <a:lnTo>
                      <a:pt x="0" y="98"/>
                    </a:lnTo>
                    <a:lnTo>
                      <a:pt x="10" y="102"/>
                    </a:lnTo>
                    <a:lnTo>
                      <a:pt x="28" y="102"/>
                    </a:lnTo>
                    <a:lnTo>
                      <a:pt x="46" y="114"/>
                    </a:lnTo>
                    <a:lnTo>
                      <a:pt x="58" y="104"/>
                    </a:lnTo>
                    <a:lnTo>
                      <a:pt x="72" y="100"/>
                    </a:lnTo>
                    <a:lnTo>
                      <a:pt x="84" y="108"/>
                    </a:lnTo>
                    <a:lnTo>
                      <a:pt x="86" y="116"/>
                    </a:lnTo>
                    <a:lnTo>
                      <a:pt x="74" y="120"/>
                    </a:lnTo>
                    <a:lnTo>
                      <a:pt x="68" y="136"/>
                    </a:lnTo>
                    <a:lnTo>
                      <a:pt x="78" y="142"/>
                    </a:lnTo>
                    <a:lnTo>
                      <a:pt x="96" y="148"/>
                    </a:lnTo>
                    <a:lnTo>
                      <a:pt x="110" y="136"/>
                    </a:lnTo>
                    <a:lnTo>
                      <a:pt x="126" y="126"/>
                    </a:lnTo>
                    <a:lnTo>
                      <a:pt x="146" y="128"/>
                    </a:lnTo>
                    <a:lnTo>
                      <a:pt x="148" y="142"/>
                    </a:lnTo>
                    <a:lnTo>
                      <a:pt x="132" y="148"/>
                    </a:lnTo>
                    <a:lnTo>
                      <a:pt x="134" y="164"/>
                    </a:lnTo>
                    <a:lnTo>
                      <a:pt x="130" y="178"/>
                    </a:lnTo>
                    <a:lnTo>
                      <a:pt x="150" y="188"/>
                    </a:lnTo>
                    <a:lnTo>
                      <a:pt x="176" y="188"/>
                    </a:lnTo>
                    <a:lnTo>
                      <a:pt x="202" y="186"/>
                    </a:lnTo>
                    <a:lnTo>
                      <a:pt x="226" y="188"/>
                    </a:lnTo>
                    <a:lnTo>
                      <a:pt x="246" y="192"/>
                    </a:lnTo>
                    <a:lnTo>
                      <a:pt x="274" y="184"/>
                    </a:lnTo>
                    <a:lnTo>
                      <a:pt x="288" y="190"/>
                    </a:lnTo>
                    <a:lnTo>
                      <a:pt x="284" y="200"/>
                    </a:lnTo>
                    <a:lnTo>
                      <a:pt x="286" y="210"/>
                    </a:lnTo>
                    <a:lnTo>
                      <a:pt x="300" y="210"/>
                    </a:lnTo>
                    <a:lnTo>
                      <a:pt x="308" y="212"/>
                    </a:lnTo>
                    <a:lnTo>
                      <a:pt x="298" y="220"/>
                    </a:lnTo>
                    <a:lnTo>
                      <a:pt x="300" y="236"/>
                    </a:lnTo>
                    <a:lnTo>
                      <a:pt x="290" y="230"/>
                    </a:lnTo>
                    <a:lnTo>
                      <a:pt x="274" y="226"/>
                    </a:lnTo>
                    <a:lnTo>
                      <a:pt x="258" y="23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5" name="Roscommon"/>
              <p:cNvSpPr>
                <a:spLocks/>
              </p:cNvSpPr>
              <p:nvPr/>
            </p:nvSpPr>
            <p:spPr bwMode="auto">
              <a:xfrm>
                <a:off x="3571136" y="4543989"/>
                <a:ext cx="326760" cy="513762"/>
              </a:xfrm>
              <a:custGeom>
                <a:avLst/>
                <a:gdLst/>
                <a:ahLst/>
                <a:cxnLst>
                  <a:cxn ang="0">
                    <a:pos x="222" y="328"/>
                  </a:cxn>
                  <a:cxn ang="0">
                    <a:pos x="192" y="358"/>
                  </a:cxn>
                  <a:cxn ang="0">
                    <a:pos x="192" y="372"/>
                  </a:cxn>
                  <a:cxn ang="0">
                    <a:pos x="154" y="352"/>
                  </a:cxn>
                  <a:cxn ang="0">
                    <a:pos x="136" y="272"/>
                  </a:cxn>
                  <a:cxn ang="0">
                    <a:pos x="134" y="238"/>
                  </a:cxn>
                  <a:cxn ang="0">
                    <a:pos x="114" y="216"/>
                  </a:cxn>
                  <a:cxn ang="0">
                    <a:pos x="112" y="188"/>
                  </a:cxn>
                  <a:cxn ang="0">
                    <a:pos x="70" y="166"/>
                  </a:cxn>
                  <a:cxn ang="0">
                    <a:pos x="28" y="184"/>
                  </a:cxn>
                  <a:cxn ang="0">
                    <a:pos x="0" y="178"/>
                  </a:cxn>
                  <a:cxn ang="0">
                    <a:pos x="14" y="168"/>
                  </a:cxn>
                  <a:cxn ang="0">
                    <a:pos x="36" y="148"/>
                  </a:cxn>
                  <a:cxn ang="0">
                    <a:pos x="44" y="132"/>
                  </a:cxn>
                  <a:cxn ang="0">
                    <a:pos x="28" y="118"/>
                  </a:cxn>
                  <a:cxn ang="0">
                    <a:pos x="36" y="102"/>
                  </a:cxn>
                  <a:cxn ang="0">
                    <a:pos x="50" y="82"/>
                  </a:cxn>
                  <a:cxn ang="0">
                    <a:pos x="58" y="60"/>
                  </a:cxn>
                  <a:cxn ang="0">
                    <a:pos x="72" y="58"/>
                  </a:cxn>
                  <a:cxn ang="0">
                    <a:pos x="94" y="74"/>
                  </a:cxn>
                  <a:cxn ang="0">
                    <a:pos x="114" y="76"/>
                  </a:cxn>
                  <a:cxn ang="0">
                    <a:pos x="130" y="78"/>
                  </a:cxn>
                  <a:cxn ang="0">
                    <a:pos x="134" y="68"/>
                  </a:cxn>
                  <a:cxn ang="0">
                    <a:pos x="120" y="54"/>
                  </a:cxn>
                  <a:cxn ang="0">
                    <a:pos x="142" y="36"/>
                  </a:cxn>
                  <a:cxn ang="0">
                    <a:pos x="162" y="22"/>
                  </a:cxn>
                  <a:cxn ang="0">
                    <a:pos x="182" y="0"/>
                  </a:cxn>
                  <a:cxn ang="0">
                    <a:pos x="206" y="20"/>
                  </a:cxn>
                  <a:cxn ang="0">
                    <a:pos x="198" y="34"/>
                  </a:cxn>
                  <a:cxn ang="0">
                    <a:pos x="202" y="56"/>
                  </a:cxn>
                  <a:cxn ang="0">
                    <a:pos x="194" y="66"/>
                  </a:cxn>
                  <a:cxn ang="0">
                    <a:pos x="192" y="84"/>
                  </a:cxn>
                  <a:cxn ang="0">
                    <a:pos x="214" y="90"/>
                  </a:cxn>
                  <a:cxn ang="0">
                    <a:pos x="230" y="114"/>
                  </a:cxn>
                  <a:cxn ang="0">
                    <a:pos x="236" y="132"/>
                  </a:cxn>
                  <a:cxn ang="0">
                    <a:pos x="234" y="156"/>
                  </a:cxn>
                  <a:cxn ang="0">
                    <a:pos x="226" y="176"/>
                  </a:cxn>
                  <a:cxn ang="0">
                    <a:pos x="212" y="198"/>
                  </a:cxn>
                  <a:cxn ang="0">
                    <a:pos x="216" y="226"/>
                  </a:cxn>
                  <a:cxn ang="0">
                    <a:pos x="218" y="254"/>
                  </a:cxn>
                  <a:cxn ang="0">
                    <a:pos x="216" y="286"/>
                  </a:cxn>
                  <a:cxn ang="0">
                    <a:pos x="226" y="312"/>
                  </a:cxn>
                  <a:cxn ang="0">
                    <a:pos x="222" y="328"/>
                  </a:cxn>
                </a:cxnLst>
                <a:rect l="0" t="0" r="r" b="b"/>
                <a:pathLst>
                  <a:path w="236" h="372">
                    <a:moveTo>
                      <a:pt x="222" y="328"/>
                    </a:moveTo>
                    <a:lnTo>
                      <a:pt x="192" y="358"/>
                    </a:lnTo>
                    <a:lnTo>
                      <a:pt x="192" y="372"/>
                    </a:lnTo>
                    <a:lnTo>
                      <a:pt x="154" y="352"/>
                    </a:lnTo>
                    <a:lnTo>
                      <a:pt x="136" y="272"/>
                    </a:lnTo>
                    <a:lnTo>
                      <a:pt x="134" y="238"/>
                    </a:lnTo>
                    <a:lnTo>
                      <a:pt x="114" y="216"/>
                    </a:lnTo>
                    <a:lnTo>
                      <a:pt x="112" y="188"/>
                    </a:lnTo>
                    <a:lnTo>
                      <a:pt x="70" y="166"/>
                    </a:lnTo>
                    <a:lnTo>
                      <a:pt x="28" y="184"/>
                    </a:lnTo>
                    <a:lnTo>
                      <a:pt x="0" y="178"/>
                    </a:lnTo>
                    <a:lnTo>
                      <a:pt x="14" y="168"/>
                    </a:lnTo>
                    <a:lnTo>
                      <a:pt x="36" y="148"/>
                    </a:lnTo>
                    <a:lnTo>
                      <a:pt x="44" y="132"/>
                    </a:lnTo>
                    <a:lnTo>
                      <a:pt x="28" y="118"/>
                    </a:lnTo>
                    <a:lnTo>
                      <a:pt x="36" y="102"/>
                    </a:lnTo>
                    <a:lnTo>
                      <a:pt x="50" y="82"/>
                    </a:lnTo>
                    <a:lnTo>
                      <a:pt x="58" y="60"/>
                    </a:lnTo>
                    <a:lnTo>
                      <a:pt x="72" y="58"/>
                    </a:lnTo>
                    <a:lnTo>
                      <a:pt x="94" y="74"/>
                    </a:lnTo>
                    <a:lnTo>
                      <a:pt x="114" y="76"/>
                    </a:lnTo>
                    <a:lnTo>
                      <a:pt x="130" y="78"/>
                    </a:lnTo>
                    <a:lnTo>
                      <a:pt x="134" y="68"/>
                    </a:lnTo>
                    <a:lnTo>
                      <a:pt x="120" y="54"/>
                    </a:lnTo>
                    <a:lnTo>
                      <a:pt x="142" y="36"/>
                    </a:lnTo>
                    <a:lnTo>
                      <a:pt x="162" y="22"/>
                    </a:lnTo>
                    <a:lnTo>
                      <a:pt x="182" y="0"/>
                    </a:lnTo>
                    <a:lnTo>
                      <a:pt x="206" y="20"/>
                    </a:lnTo>
                    <a:lnTo>
                      <a:pt x="198" y="34"/>
                    </a:lnTo>
                    <a:lnTo>
                      <a:pt x="202" y="56"/>
                    </a:lnTo>
                    <a:lnTo>
                      <a:pt x="194" y="66"/>
                    </a:lnTo>
                    <a:lnTo>
                      <a:pt x="192" y="84"/>
                    </a:lnTo>
                    <a:lnTo>
                      <a:pt x="214" y="90"/>
                    </a:lnTo>
                    <a:lnTo>
                      <a:pt x="230" y="114"/>
                    </a:lnTo>
                    <a:lnTo>
                      <a:pt x="236" y="132"/>
                    </a:lnTo>
                    <a:lnTo>
                      <a:pt x="234" y="156"/>
                    </a:lnTo>
                    <a:lnTo>
                      <a:pt x="226" y="176"/>
                    </a:lnTo>
                    <a:lnTo>
                      <a:pt x="212" y="198"/>
                    </a:lnTo>
                    <a:lnTo>
                      <a:pt x="216" y="226"/>
                    </a:lnTo>
                    <a:lnTo>
                      <a:pt x="218" y="254"/>
                    </a:lnTo>
                    <a:lnTo>
                      <a:pt x="216" y="286"/>
                    </a:lnTo>
                    <a:lnTo>
                      <a:pt x="226" y="312"/>
                    </a:lnTo>
                    <a:lnTo>
                      <a:pt x="222" y="32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6" name="Westmeath"/>
              <p:cNvSpPr>
                <a:spLocks/>
              </p:cNvSpPr>
              <p:nvPr/>
            </p:nvSpPr>
            <p:spPr bwMode="auto">
              <a:xfrm>
                <a:off x="3870338" y="4742801"/>
                <a:ext cx="366129" cy="289360"/>
              </a:xfrm>
              <a:custGeom>
                <a:avLst/>
                <a:gdLst/>
                <a:ahLst/>
                <a:cxnLst>
                  <a:cxn ang="0">
                    <a:pos x="8" y="182"/>
                  </a:cxn>
                  <a:cxn ang="0">
                    <a:pos x="62" y="196"/>
                  </a:cxn>
                  <a:cxn ang="0">
                    <a:pos x="90" y="176"/>
                  </a:cxn>
                  <a:cxn ang="0">
                    <a:pos x="104" y="202"/>
                  </a:cxn>
                  <a:cxn ang="0">
                    <a:pos x="122" y="210"/>
                  </a:cxn>
                  <a:cxn ang="0">
                    <a:pos x="154" y="204"/>
                  </a:cxn>
                  <a:cxn ang="0">
                    <a:pos x="208" y="172"/>
                  </a:cxn>
                  <a:cxn ang="0">
                    <a:pos x="238" y="150"/>
                  </a:cxn>
                  <a:cxn ang="0">
                    <a:pos x="248" y="118"/>
                  </a:cxn>
                  <a:cxn ang="0">
                    <a:pos x="250" y="104"/>
                  </a:cxn>
                  <a:cxn ang="0">
                    <a:pos x="264" y="84"/>
                  </a:cxn>
                  <a:cxn ang="0">
                    <a:pos x="254" y="68"/>
                  </a:cxn>
                  <a:cxn ang="0">
                    <a:pos x="230" y="76"/>
                  </a:cxn>
                  <a:cxn ang="0">
                    <a:pos x="216" y="68"/>
                  </a:cxn>
                  <a:cxn ang="0">
                    <a:pos x="206" y="44"/>
                  </a:cxn>
                  <a:cxn ang="0">
                    <a:pos x="190" y="22"/>
                  </a:cxn>
                  <a:cxn ang="0">
                    <a:pos x="168" y="0"/>
                  </a:cxn>
                  <a:cxn ang="0">
                    <a:pos x="156" y="10"/>
                  </a:cxn>
                  <a:cxn ang="0">
                    <a:pos x="162" y="16"/>
                  </a:cxn>
                  <a:cxn ang="0">
                    <a:pos x="156" y="30"/>
                  </a:cxn>
                  <a:cxn ang="0">
                    <a:pos x="138" y="42"/>
                  </a:cxn>
                  <a:cxn ang="0">
                    <a:pos x="112" y="58"/>
                  </a:cxn>
                  <a:cxn ang="0">
                    <a:pos x="106" y="78"/>
                  </a:cxn>
                  <a:cxn ang="0">
                    <a:pos x="90" y="98"/>
                  </a:cxn>
                  <a:cxn ang="0">
                    <a:pos x="76" y="114"/>
                  </a:cxn>
                  <a:cxn ang="0">
                    <a:pos x="50" y="108"/>
                  </a:cxn>
                  <a:cxn ang="0">
                    <a:pos x="26" y="102"/>
                  </a:cxn>
                  <a:cxn ang="0">
                    <a:pos x="2" y="116"/>
                  </a:cxn>
                  <a:cxn ang="0">
                    <a:pos x="0" y="142"/>
                  </a:cxn>
                  <a:cxn ang="0">
                    <a:pos x="10" y="168"/>
                  </a:cxn>
                  <a:cxn ang="0">
                    <a:pos x="8" y="182"/>
                  </a:cxn>
                </a:cxnLst>
                <a:rect l="0" t="0" r="r" b="b"/>
                <a:pathLst>
                  <a:path w="264" h="210">
                    <a:moveTo>
                      <a:pt x="8" y="182"/>
                    </a:moveTo>
                    <a:lnTo>
                      <a:pt x="62" y="196"/>
                    </a:lnTo>
                    <a:lnTo>
                      <a:pt x="90" y="176"/>
                    </a:lnTo>
                    <a:lnTo>
                      <a:pt x="104" y="202"/>
                    </a:lnTo>
                    <a:lnTo>
                      <a:pt x="122" y="210"/>
                    </a:lnTo>
                    <a:lnTo>
                      <a:pt x="154" y="204"/>
                    </a:lnTo>
                    <a:lnTo>
                      <a:pt x="208" y="172"/>
                    </a:lnTo>
                    <a:lnTo>
                      <a:pt x="238" y="150"/>
                    </a:lnTo>
                    <a:lnTo>
                      <a:pt x="248" y="118"/>
                    </a:lnTo>
                    <a:lnTo>
                      <a:pt x="250" y="104"/>
                    </a:lnTo>
                    <a:lnTo>
                      <a:pt x="264" y="84"/>
                    </a:lnTo>
                    <a:lnTo>
                      <a:pt x="254" y="68"/>
                    </a:lnTo>
                    <a:lnTo>
                      <a:pt x="230" y="76"/>
                    </a:lnTo>
                    <a:lnTo>
                      <a:pt x="216" y="68"/>
                    </a:lnTo>
                    <a:lnTo>
                      <a:pt x="206" y="44"/>
                    </a:lnTo>
                    <a:lnTo>
                      <a:pt x="190" y="22"/>
                    </a:lnTo>
                    <a:lnTo>
                      <a:pt x="168" y="0"/>
                    </a:lnTo>
                    <a:lnTo>
                      <a:pt x="156" y="10"/>
                    </a:lnTo>
                    <a:lnTo>
                      <a:pt x="162" y="16"/>
                    </a:lnTo>
                    <a:lnTo>
                      <a:pt x="156" y="30"/>
                    </a:lnTo>
                    <a:lnTo>
                      <a:pt x="138" y="42"/>
                    </a:lnTo>
                    <a:lnTo>
                      <a:pt x="112" y="58"/>
                    </a:lnTo>
                    <a:lnTo>
                      <a:pt x="106" y="78"/>
                    </a:lnTo>
                    <a:lnTo>
                      <a:pt x="90" y="98"/>
                    </a:lnTo>
                    <a:lnTo>
                      <a:pt x="76" y="114"/>
                    </a:lnTo>
                    <a:lnTo>
                      <a:pt x="50" y="108"/>
                    </a:lnTo>
                    <a:lnTo>
                      <a:pt x="26" y="102"/>
                    </a:lnTo>
                    <a:lnTo>
                      <a:pt x="2" y="116"/>
                    </a:lnTo>
                    <a:lnTo>
                      <a:pt x="0" y="142"/>
                    </a:lnTo>
                    <a:lnTo>
                      <a:pt x="10" y="168"/>
                    </a:lnTo>
                    <a:lnTo>
                      <a:pt x="8" y="18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7" name="Longford"/>
              <p:cNvSpPr>
                <a:spLocks/>
              </p:cNvSpPr>
              <p:nvPr/>
            </p:nvSpPr>
            <p:spPr bwMode="auto">
              <a:xfrm>
                <a:off x="3864433" y="4660127"/>
                <a:ext cx="230307" cy="242118"/>
              </a:xfrm>
              <a:custGeom>
                <a:avLst/>
                <a:gdLst/>
                <a:ahLst/>
                <a:cxnLst>
                  <a:cxn ang="0">
                    <a:pos x="24" y="48"/>
                  </a:cxn>
                  <a:cxn ang="0">
                    <a:pos x="58" y="50"/>
                  </a:cxn>
                  <a:cxn ang="0">
                    <a:pos x="76" y="28"/>
                  </a:cxn>
                  <a:cxn ang="0">
                    <a:pos x="88" y="10"/>
                  </a:cxn>
                  <a:cxn ang="0">
                    <a:pos x="110" y="0"/>
                  </a:cxn>
                  <a:cxn ang="0">
                    <a:pos x="126" y="22"/>
                  </a:cxn>
                  <a:cxn ang="0">
                    <a:pos x="118" y="36"/>
                  </a:cxn>
                  <a:cxn ang="0">
                    <a:pos x="140" y="38"/>
                  </a:cxn>
                  <a:cxn ang="0">
                    <a:pos x="160" y="70"/>
                  </a:cxn>
                  <a:cxn ang="0">
                    <a:pos x="166" y="76"/>
                  </a:cxn>
                  <a:cxn ang="0">
                    <a:pos x="160" y="92"/>
                  </a:cxn>
                  <a:cxn ang="0">
                    <a:pos x="116" y="118"/>
                  </a:cxn>
                  <a:cxn ang="0">
                    <a:pos x="110" y="138"/>
                  </a:cxn>
                  <a:cxn ang="0">
                    <a:pos x="80" y="174"/>
                  </a:cxn>
                  <a:cxn ang="0">
                    <a:pos x="30" y="162"/>
                  </a:cxn>
                  <a:cxn ang="0">
                    <a:pos x="6" y="176"/>
                  </a:cxn>
                  <a:cxn ang="0">
                    <a:pos x="6" y="154"/>
                  </a:cxn>
                  <a:cxn ang="0">
                    <a:pos x="4" y="138"/>
                  </a:cxn>
                  <a:cxn ang="0">
                    <a:pos x="0" y="112"/>
                  </a:cxn>
                  <a:cxn ang="0">
                    <a:pos x="12" y="92"/>
                  </a:cxn>
                  <a:cxn ang="0">
                    <a:pos x="22" y="74"/>
                  </a:cxn>
                  <a:cxn ang="0">
                    <a:pos x="24" y="48"/>
                  </a:cxn>
                </a:cxnLst>
                <a:rect l="0" t="0" r="r" b="b"/>
                <a:pathLst>
                  <a:path w="166" h="176">
                    <a:moveTo>
                      <a:pt x="24" y="48"/>
                    </a:moveTo>
                    <a:lnTo>
                      <a:pt x="58" y="50"/>
                    </a:lnTo>
                    <a:lnTo>
                      <a:pt x="76" y="28"/>
                    </a:lnTo>
                    <a:lnTo>
                      <a:pt x="88" y="10"/>
                    </a:lnTo>
                    <a:lnTo>
                      <a:pt x="110" y="0"/>
                    </a:lnTo>
                    <a:lnTo>
                      <a:pt x="126" y="22"/>
                    </a:lnTo>
                    <a:lnTo>
                      <a:pt x="118" y="36"/>
                    </a:lnTo>
                    <a:lnTo>
                      <a:pt x="140" y="38"/>
                    </a:lnTo>
                    <a:lnTo>
                      <a:pt x="160" y="70"/>
                    </a:lnTo>
                    <a:lnTo>
                      <a:pt x="166" y="76"/>
                    </a:lnTo>
                    <a:lnTo>
                      <a:pt x="160" y="92"/>
                    </a:lnTo>
                    <a:lnTo>
                      <a:pt x="116" y="118"/>
                    </a:lnTo>
                    <a:lnTo>
                      <a:pt x="110" y="138"/>
                    </a:lnTo>
                    <a:lnTo>
                      <a:pt x="80" y="174"/>
                    </a:lnTo>
                    <a:lnTo>
                      <a:pt x="30" y="162"/>
                    </a:lnTo>
                    <a:lnTo>
                      <a:pt x="6" y="176"/>
                    </a:lnTo>
                    <a:lnTo>
                      <a:pt x="6" y="154"/>
                    </a:lnTo>
                    <a:lnTo>
                      <a:pt x="4" y="138"/>
                    </a:lnTo>
                    <a:lnTo>
                      <a:pt x="0" y="112"/>
                    </a:lnTo>
                    <a:lnTo>
                      <a:pt x="12" y="92"/>
                    </a:lnTo>
                    <a:lnTo>
                      <a:pt x="22" y="74"/>
                    </a:lnTo>
                    <a:lnTo>
                      <a:pt x="24" y="48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8" name="Meath"/>
              <p:cNvSpPr>
                <a:spLocks/>
              </p:cNvSpPr>
              <p:nvPr/>
            </p:nvSpPr>
            <p:spPr bwMode="auto">
              <a:xfrm>
                <a:off x="4102614" y="4699495"/>
                <a:ext cx="397624" cy="31101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30"/>
                  </a:cxn>
                  <a:cxn ang="0">
                    <a:pos x="12" y="30"/>
                  </a:cxn>
                  <a:cxn ang="0">
                    <a:pos x="16" y="30"/>
                  </a:cxn>
                  <a:cxn ang="0">
                    <a:pos x="44" y="44"/>
                  </a:cxn>
                  <a:cxn ang="0">
                    <a:pos x="72" y="54"/>
                  </a:cxn>
                  <a:cxn ang="0">
                    <a:pos x="94" y="60"/>
                  </a:cxn>
                  <a:cxn ang="0">
                    <a:pos x="110" y="52"/>
                  </a:cxn>
                  <a:cxn ang="0">
                    <a:pos x="104" y="24"/>
                  </a:cxn>
                  <a:cxn ang="0">
                    <a:pos x="132" y="14"/>
                  </a:cxn>
                  <a:cxn ang="0">
                    <a:pos x="150" y="0"/>
                  </a:cxn>
                  <a:cxn ang="0">
                    <a:pos x="166" y="6"/>
                  </a:cxn>
                  <a:cxn ang="0">
                    <a:pos x="194" y="26"/>
                  </a:cxn>
                  <a:cxn ang="0">
                    <a:pos x="206" y="50"/>
                  </a:cxn>
                  <a:cxn ang="0">
                    <a:pos x="216" y="62"/>
                  </a:cxn>
                  <a:cxn ang="0">
                    <a:pos x="232" y="88"/>
                  </a:cxn>
                  <a:cxn ang="0">
                    <a:pos x="254" y="90"/>
                  </a:cxn>
                  <a:cxn ang="0">
                    <a:pos x="280" y="92"/>
                  </a:cxn>
                  <a:cxn ang="0">
                    <a:pos x="288" y="122"/>
                  </a:cxn>
                  <a:cxn ang="0">
                    <a:pos x="272" y="136"/>
                  </a:cxn>
                  <a:cxn ang="0">
                    <a:pos x="242" y="138"/>
                  </a:cxn>
                  <a:cxn ang="0">
                    <a:pos x="236" y="156"/>
                  </a:cxn>
                  <a:cxn ang="0">
                    <a:pos x="250" y="174"/>
                  </a:cxn>
                  <a:cxn ang="0">
                    <a:pos x="258" y="184"/>
                  </a:cxn>
                  <a:cxn ang="0">
                    <a:pos x="248" y="198"/>
                  </a:cxn>
                  <a:cxn ang="0">
                    <a:pos x="224" y="210"/>
                  </a:cxn>
                  <a:cxn ang="0">
                    <a:pos x="192" y="226"/>
                  </a:cxn>
                  <a:cxn ang="0">
                    <a:pos x="154" y="216"/>
                  </a:cxn>
                  <a:cxn ang="0">
                    <a:pos x="94" y="192"/>
                  </a:cxn>
                  <a:cxn ang="0">
                    <a:pos x="58" y="222"/>
                  </a:cxn>
                  <a:cxn ang="0">
                    <a:pos x="38" y="204"/>
                  </a:cxn>
                  <a:cxn ang="0">
                    <a:pos x="70" y="182"/>
                  </a:cxn>
                  <a:cxn ang="0">
                    <a:pos x="80" y="150"/>
                  </a:cxn>
                  <a:cxn ang="0">
                    <a:pos x="82" y="136"/>
                  </a:cxn>
                  <a:cxn ang="0">
                    <a:pos x="96" y="116"/>
                  </a:cxn>
                  <a:cxn ang="0">
                    <a:pos x="86" y="102"/>
                  </a:cxn>
                  <a:cxn ang="0">
                    <a:pos x="64" y="108"/>
                  </a:cxn>
                  <a:cxn ang="0">
                    <a:pos x="48" y="98"/>
                  </a:cxn>
                  <a:cxn ang="0">
                    <a:pos x="38" y="76"/>
                  </a:cxn>
                  <a:cxn ang="0">
                    <a:pos x="24" y="58"/>
                  </a:cxn>
                  <a:cxn ang="0">
                    <a:pos x="0" y="32"/>
                  </a:cxn>
                </a:cxnLst>
                <a:rect l="0" t="0" r="r" b="b"/>
                <a:pathLst>
                  <a:path w="288" h="226">
                    <a:moveTo>
                      <a:pt x="0" y="32"/>
                    </a:moveTo>
                    <a:lnTo>
                      <a:pt x="8" y="30"/>
                    </a:lnTo>
                    <a:lnTo>
                      <a:pt x="12" y="30"/>
                    </a:lnTo>
                    <a:lnTo>
                      <a:pt x="16" y="30"/>
                    </a:lnTo>
                    <a:lnTo>
                      <a:pt x="44" y="44"/>
                    </a:lnTo>
                    <a:lnTo>
                      <a:pt x="72" y="54"/>
                    </a:lnTo>
                    <a:lnTo>
                      <a:pt x="94" y="60"/>
                    </a:lnTo>
                    <a:lnTo>
                      <a:pt x="110" y="52"/>
                    </a:lnTo>
                    <a:lnTo>
                      <a:pt x="104" y="24"/>
                    </a:lnTo>
                    <a:lnTo>
                      <a:pt x="132" y="14"/>
                    </a:lnTo>
                    <a:lnTo>
                      <a:pt x="150" y="0"/>
                    </a:lnTo>
                    <a:lnTo>
                      <a:pt x="166" y="6"/>
                    </a:lnTo>
                    <a:lnTo>
                      <a:pt x="194" y="26"/>
                    </a:lnTo>
                    <a:lnTo>
                      <a:pt x="206" y="50"/>
                    </a:lnTo>
                    <a:lnTo>
                      <a:pt x="216" y="62"/>
                    </a:lnTo>
                    <a:lnTo>
                      <a:pt x="232" y="88"/>
                    </a:lnTo>
                    <a:lnTo>
                      <a:pt x="254" y="90"/>
                    </a:lnTo>
                    <a:lnTo>
                      <a:pt x="280" y="92"/>
                    </a:lnTo>
                    <a:lnTo>
                      <a:pt x="288" y="122"/>
                    </a:lnTo>
                    <a:lnTo>
                      <a:pt x="272" y="136"/>
                    </a:lnTo>
                    <a:lnTo>
                      <a:pt x="242" y="138"/>
                    </a:lnTo>
                    <a:lnTo>
                      <a:pt x="236" y="156"/>
                    </a:lnTo>
                    <a:lnTo>
                      <a:pt x="250" y="174"/>
                    </a:lnTo>
                    <a:lnTo>
                      <a:pt x="258" y="184"/>
                    </a:lnTo>
                    <a:lnTo>
                      <a:pt x="248" y="198"/>
                    </a:lnTo>
                    <a:lnTo>
                      <a:pt x="224" y="210"/>
                    </a:lnTo>
                    <a:lnTo>
                      <a:pt x="192" y="226"/>
                    </a:lnTo>
                    <a:lnTo>
                      <a:pt x="154" y="216"/>
                    </a:lnTo>
                    <a:lnTo>
                      <a:pt x="94" y="192"/>
                    </a:lnTo>
                    <a:lnTo>
                      <a:pt x="58" y="222"/>
                    </a:lnTo>
                    <a:lnTo>
                      <a:pt x="38" y="204"/>
                    </a:lnTo>
                    <a:lnTo>
                      <a:pt x="70" y="182"/>
                    </a:lnTo>
                    <a:lnTo>
                      <a:pt x="80" y="150"/>
                    </a:lnTo>
                    <a:lnTo>
                      <a:pt x="82" y="136"/>
                    </a:lnTo>
                    <a:lnTo>
                      <a:pt x="96" y="116"/>
                    </a:lnTo>
                    <a:lnTo>
                      <a:pt x="86" y="102"/>
                    </a:lnTo>
                    <a:lnTo>
                      <a:pt x="64" y="108"/>
                    </a:lnTo>
                    <a:lnTo>
                      <a:pt x="48" y="98"/>
                    </a:lnTo>
                    <a:lnTo>
                      <a:pt x="38" y="76"/>
                    </a:lnTo>
                    <a:lnTo>
                      <a:pt x="24" y="58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9" name="Louth"/>
              <p:cNvSpPr>
                <a:spLocks/>
              </p:cNvSpPr>
              <p:nvPr/>
            </p:nvSpPr>
            <p:spPr bwMode="auto">
              <a:xfrm>
                <a:off x="4309299" y="4571547"/>
                <a:ext cx="236212" cy="255897"/>
              </a:xfrm>
              <a:custGeom>
                <a:avLst/>
                <a:gdLst/>
                <a:ahLst/>
                <a:cxnLst>
                  <a:cxn ang="0">
                    <a:pos x="130" y="186"/>
                  </a:cxn>
                  <a:cxn ang="0">
                    <a:pos x="102" y="182"/>
                  </a:cxn>
                  <a:cxn ang="0">
                    <a:pos x="82" y="180"/>
                  </a:cxn>
                  <a:cxn ang="0">
                    <a:pos x="66" y="154"/>
                  </a:cxn>
                  <a:cxn ang="0">
                    <a:pos x="56" y="144"/>
                  </a:cxn>
                  <a:cxn ang="0">
                    <a:pos x="44" y="118"/>
                  </a:cxn>
                  <a:cxn ang="0">
                    <a:pos x="24" y="104"/>
                  </a:cxn>
                  <a:cxn ang="0">
                    <a:pos x="18" y="100"/>
                  </a:cxn>
                  <a:cxn ang="0">
                    <a:pos x="0" y="94"/>
                  </a:cxn>
                  <a:cxn ang="0">
                    <a:pos x="26" y="76"/>
                  </a:cxn>
                  <a:cxn ang="0">
                    <a:pos x="50" y="68"/>
                  </a:cxn>
                  <a:cxn ang="0">
                    <a:pos x="58" y="56"/>
                  </a:cxn>
                  <a:cxn ang="0">
                    <a:pos x="46" y="32"/>
                  </a:cxn>
                  <a:cxn ang="0">
                    <a:pos x="36" y="10"/>
                  </a:cxn>
                  <a:cxn ang="0">
                    <a:pos x="58" y="18"/>
                  </a:cxn>
                  <a:cxn ang="0">
                    <a:pos x="78" y="14"/>
                  </a:cxn>
                  <a:cxn ang="0">
                    <a:pos x="94" y="2"/>
                  </a:cxn>
                  <a:cxn ang="0">
                    <a:pos x="110" y="0"/>
                  </a:cxn>
                  <a:cxn ang="0">
                    <a:pos x="126" y="0"/>
                  </a:cxn>
                  <a:cxn ang="0">
                    <a:pos x="130" y="14"/>
                  </a:cxn>
                  <a:cxn ang="0">
                    <a:pos x="146" y="28"/>
                  </a:cxn>
                  <a:cxn ang="0">
                    <a:pos x="156" y="36"/>
                  </a:cxn>
                  <a:cxn ang="0">
                    <a:pos x="170" y="44"/>
                  </a:cxn>
                  <a:cxn ang="0">
                    <a:pos x="166" y="56"/>
                  </a:cxn>
                  <a:cxn ang="0">
                    <a:pos x="156" y="68"/>
                  </a:cxn>
                  <a:cxn ang="0">
                    <a:pos x="136" y="64"/>
                  </a:cxn>
                  <a:cxn ang="0">
                    <a:pos x="114" y="54"/>
                  </a:cxn>
                  <a:cxn ang="0">
                    <a:pos x="106" y="68"/>
                  </a:cxn>
                  <a:cxn ang="0">
                    <a:pos x="98" y="82"/>
                  </a:cxn>
                  <a:cxn ang="0">
                    <a:pos x="102" y="100"/>
                  </a:cxn>
                  <a:cxn ang="0">
                    <a:pos x="112" y="112"/>
                  </a:cxn>
                  <a:cxn ang="0">
                    <a:pos x="132" y="116"/>
                  </a:cxn>
                  <a:cxn ang="0">
                    <a:pos x="132" y="140"/>
                  </a:cxn>
                  <a:cxn ang="0">
                    <a:pos x="138" y="146"/>
                  </a:cxn>
                  <a:cxn ang="0">
                    <a:pos x="130" y="160"/>
                  </a:cxn>
                  <a:cxn ang="0">
                    <a:pos x="130" y="186"/>
                  </a:cxn>
                </a:cxnLst>
                <a:rect l="0" t="0" r="r" b="b"/>
                <a:pathLst>
                  <a:path w="170" h="186">
                    <a:moveTo>
                      <a:pt x="130" y="186"/>
                    </a:moveTo>
                    <a:lnTo>
                      <a:pt x="102" y="182"/>
                    </a:lnTo>
                    <a:lnTo>
                      <a:pt x="82" y="180"/>
                    </a:lnTo>
                    <a:lnTo>
                      <a:pt x="66" y="154"/>
                    </a:lnTo>
                    <a:lnTo>
                      <a:pt x="56" y="144"/>
                    </a:lnTo>
                    <a:lnTo>
                      <a:pt x="44" y="118"/>
                    </a:lnTo>
                    <a:lnTo>
                      <a:pt x="24" y="104"/>
                    </a:lnTo>
                    <a:lnTo>
                      <a:pt x="18" y="100"/>
                    </a:lnTo>
                    <a:lnTo>
                      <a:pt x="0" y="94"/>
                    </a:lnTo>
                    <a:lnTo>
                      <a:pt x="26" y="76"/>
                    </a:lnTo>
                    <a:lnTo>
                      <a:pt x="50" y="68"/>
                    </a:lnTo>
                    <a:lnTo>
                      <a:pt x="58" y="56"/>
                    </a:lnTo>
                    <a:lnTo>
                      <a:pt x="46" y="32"/>
                    </a:lnTo>
                    <a:lnTo>
                      <a:pt x="36" y="10"/>
                    </a:lnTo>
                    <a:lnTo>
                      <a:pt x="58" y="18"/>
                    </a:lnTo>
                    <a:lnTo>
                      <a:pt x="78" y="14"/>
                    </a:lnTo>
                    <a:lnTo>
                      <a:pt x="94" y="2"/>
                    </a:lnTo>
                    <a:lnTo>
                      <a:pt x="110" y="0"/>
                    </a:lnTo>
                    <a:lnTo>
                      <a:pt x="126" y="0"/>
                    </a:lnTo>
                    <a:lnTo>
                      <a:pt x="130" y="14"/>
                    </a:lnTo>
                    <a:lnTo>
                      <a:pt x="146" y="28"/>
                    </a:lnTo>
                    <a:lnTo>
                      <a:pt x="156" y="36"/>
                    </a:lnTo>
                    <a:lnTo>
                      <a:pt x="170" y="44"/>
                    </a:lnTo>
                    <a:lnTo>
                      <a:pt x="166" y="56"/>
                    </a:lnTo>
                    <a:lnTo>
                      <a:pt x="156" y="68"/>
                    </a:lnTo>
                    <a:lnTo>
                      <a:pt x="136" y="64"/>
                    </a:lnTo>
                    <a:lnTo>
                      <a:pt x="114" y="54"/>
                    </a:lnTo>
                    <a:lnTo>
                      <a:pt x="106" y="68"/>
                    </a:lnTo>
                    <a:lnTo>
                      <a:pt x="98" y="82"/>
                    </a:lnTo>
                    <a:lnTo>
                      <a:pt x="102" y="100"/>
                    </a:lnTo>
                    <a:lnTo>
                      <a:pt x="112" y="112"/>
                    </a:lnTo>
                    <a:lnTo>
                      <a:pt x="132" y="116"/>
                    </a:lnTo>
                    <a:lnTo>
                      <a:pt x="132" y="140"/>
                    </a:lnTo>
                    <a:lnTo>
                      <a:pt x="138" y="146"/>
                    </a:lnTo>
                    <a:lnTo>
                      <a:pt x="130" y="160"/>
                    </a:lnTo>
                    <a:lnTo>
                      <a:pt x="130" y="186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" name="Monaghan"/>
              <p:cNvSpPr>
                <a:spLocks/>
              </p:cNvSpPr>
              <p:nvPr/>
            </p:nvSpPr>
            <p:spPr bwMode="auto">
              <a:xfrm>
                <a:off x="4110487" y="4374704"/>
                <a:ext cx="279518" cy="324792"/>
              </a:xfrm>
              <a:custGeom>
                <a:avLst/>
                <a:gdLst/>
                <a:ahLst/>
                <a:cxnLst>
                  <a:cxn ang="0">
                    <a:pos x="144" y="234"/>
                  </a:cxn>
                  <a:cxn ang="0">
                    <a:pos x="130" y="216"/>
                  </a:cxn>
                  <a:cxn ang="0">
                    <a:pos x="114" y="190"/>
                  </a:cxn>
                  <a:cxn ang="0">
                    <a:pos x="76" y="154"/>
                  </a:cxn>
                  <a:cxn ang="0">
                    <a:pos x="46" y="152"/>
                  </a:cxn>
                  <a:cxn ang="0">
                    <a:pos x="18" y="148"/>
                  </a:cxn>
                  <a:cxn ang="0">
                    <a:pos x="0" y="120"/>
                  </a:cxn>
                  <a:cxn ang="0">
                    <a:pos x="44" y="70"/>
                  </a:cxn>
                  <a:cxn ang="0">
                    <a:pos x="44" y="32"/>
                  </a:cxn>
                  <a:cxn ang="0">
                    <a:pos x="84" y="0"/>
                  </a:cxn>
                  <a:cxn ang="0">
                    <a:pos x="116" y="28"/>
                  </a:cxn>
                  <a:cxn ang="0">
                    <a:pos x="128" y="60"/>
                  </a:cxn>
                  <a:cxn ang="0">
                    <a:pos x="138" y="88"/>
                  </a:cxn>
                  <a:cxn ang="0">
                    <a:pos x="142" y="94"/>
                  </a:cxn>
                  <a:cxn ang="0">
                    <a:pos x="152" y="102"/>
                  </a:cxn>
                  <a:cxn ang="0">
                    <a:pos x="172" y="106"/>
                  </a:cxn>
                  <a:cxn ang="0">
                    <a:pos x="168" y="128"/>
                  </a:cxn>
                  <a:cxn ang="0">
                    <a:pos x="180" y="152"/>
                  </a:cxn>
                  <a:cxn ang="0">
                    <a:pos x="202" y="198"/>
                  </a:cxn>
                  <a:cxn ang="0">
                    <a:pos x="194" y="210"/>
                  </a:cxn>
                  <a:cxn ang="0">
                    <a:pos x="170" y="216"/>
                  </a:cxn>
                  <a:cxn ang="0">
                    <a:pos x="144" y="234"/>
                  </a:cxn>
                </a:cxnLst>
                <a:rect l="0" t="0" r="r" b="b"/>
                <a:pathLst>
                  <a:path w="202" h="234">
                    <a:moveTo>
                      <a:pt x="144" y="234"/>
                    </a:moveTo>
                    <a:lnTo>
                      <a:pt x="130" y="216"/>
                    </a:lnTo>
                    <a:lnTo>
                      <a:pt x="114" y="190"/>
                    </a:lnTo>
                    <a:lnTo>
                      <a:pt x="76" y="154"/>
                    </a:lnTo>
                    <a:lnTo>
                      <a:pt x="46" y="152"/>
                    </a:lnTo>
                    <a:lnTo>
                      <a:pt x="18" y="148"/>
                    </a:lnTo>
                    <a:lnTo>
                      <a:pt x="0" y="120"/>
                    </a:lnTo>
                    <a:lnTo>
                      <a:pt x="44" y="70"/>
                    </a:lnTo>
                    <a:lnTo>
                      <a:pt x="44" y="32"/>
                    </a:lnTo>
                    <a:lnTo>
                      <a:pt x="84" y="0"/>
                    </a:lnTo>
                    <a:lnTo>
                      <a:pt x="116" y="28"/>
                    </a:lnTo>
                    <a:lnTo>
                      <a:pt x="128" y="60"/>
                    </a:lnTo>
                    <a:lnTo>
                      <a:pt x="138" y="88"/>
                    </a:lnTo>
                    <a:lnTo>
                      <a:pt x="142" y="94"/>
                    </a:lnTo>
                    <a:lnTo>
                      <a:pt x="152" y="102"/>
                    </a:lnTo>
                    <a:lnTo>
                      <a:pt x="172" y="106"/>
                    </a:lnTo>
                    <a:lnTo>
                      <a:pt x="168" y="128"/>
                    </a:lnTo>
                    <a:lnTo>
                      <a:pt x="180" y="152"/>
                    </a:lnTo>
                    <a:lnTo>
                      <a:pt x="202" y="198"/>
                    </a:lnTo>
                    <a:lnTo>
                      <a:pt x="194" y="210"/>
                    </a:lnTo>
                    <a:lnTo>
                      <a:pt x="170" y="216"/>
                    </a:lnTo>
                    <a:lnTo>
                      <a:pt x="144" y="23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" name="Cavan"/>
              <p:cNvSpPr>
                <a:spLocks/>
              </p:cNvSpPr>
              <p:nvPr/>
            </p:nvSpPr>
            <p:spPr bwMode="auto">
              <a:xfrm>
                <a:off x="3868370" y="4447536"/>
                <a:ext cx="440929" cy="334634"/>
              </a:xfrm>
              <a:custGeom>
                <a:avLst/>
                <a:gdLst/>
                <a:ahLst/>
                <a:cxnLst>
                  <a:cxn ang="0">
                    <a:pos x="320" y="182"/>
                  </a:cxn>
                  <a:cxn ang="0">
                    <a:pos x="302" y="198"/>
                  </a:cxn>
                  <a:cxn ang="0">
                    <a:pos x="274" y="206"/>
                  </a:cxn>
                  <a:cxn ang="0">
                    <a:pos x="280" y="234"/>
                  </a:cxn>
                  <a:cxn ang="0">
                    <a:pos x="262" y="242"/>
                  </a:cxn>
                  <a:cxn ang="0">
                    <a:pos x="240" y="234"/>
                  </a:cxn>
                  <a:cxn ang="0">
                    <a:pos x="214" y="226"/>
                  </a:cxn>
                  <a:cxn ang="0">
                    <a:pos x="200" y="218"/>
                  </a:cxn>
                  <a:cxn ang="0">
                    <a:pos x="186" y="212"/>
                  </a:cxn>
                  <a:cxn ang="0">
                    <a:pos x="182" y="212"/>
                  </a:cxn>
                  <a:cxn ang="0">
                    <a:pos x="172" y="214"/>
                  </a:cxn>
                  <a:cxn ang="0">
                    <a:pos x="158" y="224"/>
                  </a:cxn>
                  <a:cxn ang="0">
                    <a:pos x="138" y="192"/>
                  </a:cxn>
                  <a:cxn ang="0">
                    <a:pos x="116" y="190"/>
                  </a:cxn>
                  <a:cxn ang="0">
                    <a:pos x="124" y="178"/>
                  </a:cxn>
                  <a:cxn ang="0">
                    <a:pos x="108" y="154"/>
                  </a:cxn>
                  <a:cxn ang="0">
                    <a:pos x="110" y="130"/>
                  </a:cxn>
                  <a:cxn ang="0">
                    <a:pos x="68" y="82"/>
                  </a:cxn>
                  <a:cxn ang="0">
                    <a:pos x="48" y="82"/>
                  </a:cxn>
                  <a:cxn ang="0">
                    <a:pos x="20" y="54"/>
                  </a:cxn>
                  <a:cxn ang="0">
                    <a:pos x="0" y="28"/>
                  </a:cxn>
                  <a:cxn ang="0">
                    <a:pos x="38" y="0"/>
                  </a:cxn>
                  <a:cxn ang="0">
                    <a:pos x="56" y="16"/>
                  </a:cxn>
                  <a:cxn ang="0">
                    <a:pos x="74" y="30"/>
                  </a:cxn>
                  <a:cxn ang="0">
                    <a:pos x="94" y="46"/>
                  </a:cxn>
                  <a:cxn ang="0">
                    <a:pos x="112" y="60"/>
                  </a:cxn>
                  <a:cxn ang="0">
                    <a:pos x="138" y="52"/>
                  </a:cxn>
                  <a:cxn ang="0">
                    <a:pos x="158" y="66"/>
                  </a:cxn>
                  <a:cxn ang="0">
                    <a:pos x="176" y="68"/>
                  </a:cxn>
                  <a:cxn ang="0">
                    <a:pos x="194" y="96"/>
                  </a:cxn>
                  <a:cxn ang="0">
                    <a:pos x="214" y="100"/>
                  </a:cxn>
                  <a:cxn ang="0">
                    <a:pos x="236" y="102"/>
                  </a:cxn>
                  <a:cxn ang="0">
                    <a:pos x="252" y="102"/>
                  </a:cxn>
                  <a:cxn ang="0">
                    <a:pos x="290" y="138"/>
                  </a:cxn>
                  <a:cxn ang="0">
                    <a:pos x="320" y="182"/>
                  </a:cxn>
                </a:cxnLst>
                <a:rect l="0" t="0" r="r" b="b"/>
                <a:pathLst>
                  <a:path w="320" h="242">
                    <a:moveTo>
                      <a:pt x="320" y="182"/>
                    </a:moveTo>
                    <a:lnTo>
                      <a:pt x="302" y="198"/>
                    </a:lnTo>
                    <a:lnTo>
                      <a:pt x="274" y="206"/>
                    </a:lnTo>
                    <a:lnTo>
                      <a:pt x="280" y="234"/>
                    </a:lnTo>
                    <a:lnTo>
                      <a:pt x="262" y="242"/>
                    </a:lnTo>
                    <a:lnTo>
                      <a:pt x="240" y="234"/>
                    </a:lnTo>
                    <a:lnTo>
                      <a:pt x="214" y="226"/>
                    </a:lnTo>
                    <a:lnTo>
                      <a:pt x="200" y="218"/>
                    </a:lnTo>
                    <a:lnTo>
                      <a:pt x="186" y="212"/>
                    </a:lnTo>
                    <a:lnTo>
                      <a:pt x="182" y="212"/>
                    </a:lnTo>
                    <a:lnTo>
                      <a:pt x="172" y="214"/>
                    </a:lnTo>
                    <a:lnTo>
                      <a:pt x="158" y="224"/>
                    </a:lnTo>
                    <a:lnTo>
                      <a:pt x="138" y="192"/>
                    </a:lnTo>
                    <a:lnTo>
                      <a:pt x="116" y="190"/>
                    </a:lnTo>
                    <a:lnTo>
                      <a:pt x="124" y="178"/>
                    </a:lnTo>
                    <a:lnTo>
                      <a:pt x="108" y="154"/>
                    </a:lnTo>
                    <a:lnTo>
                      <a:pt x="110" y="130"/>
                    </a:lnTo>
                    <a:lnTo>
                      <a:pt x="68" y="82"/>
                    </a:lnTo>
                    <a:lnTo>
                      <a:pt x="48" y="82"/>
                    </a:lnTo>
                    <a:lnTo>
                      <a:pt x="20" y="54"/>
                    </a:lnTo>
                    <a:lnTo>
                      <a:pt x="0" y="28"/>
                    </a:lnTo>
                    <a:lnTo>
                      <a:pt x="38" y="0"/>
                    </a:lnTo>
                    <a:lnTo>
                      <a:pt x="56" y="16"/>
                    </a:lnTo>
                    <a:lnTo>
                      <a:pt x="74" y="30"/>
                    </a:lnTo>
                    <a:lnTo>
                      <a:pt x="94" y="46"/>
                    </a:lnTo>
                    <a:lnTo>
                      <a:pt x="112" y="60"/>
                    </a:lnTo>
                    <a:lnTo>
                      <a:pt x="138" y="52"/>
                    </a:lnTo>
                    <a:lnTo>
                      <a:pt x="158" y="66"/>
                    </a:lnTo>
                    <a:lnTo>
                      <a:pt x="176" y="68"/>
                    </a:lnTo>
                    <a:lnTo>
                      <a:pt x="194" y="96"/>
                    </a:lnTo>
                    <a:lnTo>
                      <a:pt x="214" y="100"/>
                    </a:lnTo>
                    <a:lnTo>
                      <a:pt x="236" y="102"/>
                    </a:lnTo>
                    <a:lnTo>
                      <a:pt x="252" y="102"/>
                    </a:lnTo>
                    <a:lnTo>
                      <a:pt x="290" y="138"/>
                    </a:lnTo>
                    <a:lnTo>
                      <a:pt x="320" y="18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" name="Donegal"/>
              <p:cNvSpPr>
                <a:spLocks/>
              </p:cNvSpPr>
              <p:nvPr/>
            </p:nvSpPr>
            <p:spPr bwMode="auto">
              <a:xfrm>
                <a:off x="3598694" y="3782205"/>
                <a:ext cx="679110" cy="545256"/>
              </a:xfrm>
              <a:custGeom>
                <a:avLst/>
                <a:gdLst/>
                <a:ahLst/>
                <a:cxnLst>
                  <a:cxn ang="0">
                    <a:pos x="120" y="383"/>
                  </a:cxn>
                  <a:cxn ang="0">
                    <a:pos x="148" y="343"/>
                  </a:cxn>
                  <a:cxn ang="0">
                    <a:pos x="174" y="318"/>
                  </a:cxn>
                  <a:cxn ang="0">
                    <a:pos x="136" y="324"/>
                  </a:cxn>
                  <a:cxn ang="0">
                    <a:pos x="120" y="312"/>
                  </a:cxn>
                  <a:cxn ang="0">
                    <a:pos x="94" y="334"/>
                  </a:cxn>
                  <a:cxn ang="0">
                    <a:pos x="98" y="312"/>
                  </a:cxn>
                  <a:cxn ang="0">
                    <a:pos x="44" y="306"/>
                  </a:cxn>
                  <a:cxn ang="0">
                    <a:pos x="0" y="276"/>
                  </a:cxn>
                  <a:cxn ang="0">
                    <a:pos x="52" y="242"/>
                  </a:cxn>
                  <a:cxn ang="0">
                    <a:pos x="100" y="240"/>
                  </a:cxn>
                  <a:cxn ang="0">
                    <a:pos x="96" y="214"/>
                  </a:cxn>
                  <a:cxn ang="0">
                    <a:pos x="124" y="206"/>
                  </a:cxn>
                  <a:cxn ang="0">
                    <a:pos x="108" y="192"/>
                  </a:cxn>
                  <a:cxn ang="0">
                    <a:pos x="114" y="164"/>
                  </a:cxn>
                  <a:cxn ang="0">
                    <a:pos x="122" y="128"/>
                  </a:cxn>
                  <a:cxn ang="0">
                    <a:pos x="152" y="86"/>
                  </a:cxn>
                  <a:cxn ang="0">
                    <a:pos x="210" y="74"/>
                  </a:cxn>
                  <a:cxn ang="0">
                    <a:pos x="234" y="72"/>
                  </a:cxn>
                  <a:cxn ang="0">
                    <a:pos x="252" y="100"/>
                  </a:cxn>
                  <a:cxn ang="0">
                    <a:pos x="258" y="66"/>
                  </a:cxn>
                  <a:cxn ang="0">
                    <a:pos x="278" y="76"/>
                  </a:cxn>
                  <a:cxn ang="0">
                    <a:pos x="296" y="114"/>
                  </a:cxn>
                  <a:cxn ang="0">
                    <a:pos x="302" y="78"/>
                  </a:cxn>
                  <a:cxn ang="0">
                    <a:pos x="286" y="58"/>
                  </a:cxn>
                  <a:cxn ang="0">
                    <a:pos x="322" y="66"/>
                  </a:cxn>
                  <a:cxn ang="0">
                    <a:pos x="342" y="112"/>
                  </a:cxn>
                  <a:cxn ang="0">
                    <a:pos x="322" y="148"/>
                  </a:cxn>
                  <a:cxn ang="0">
                    <a:pos x="310" y="178"/>
                  </a:cxn>
                  <a:cxn ang="0">
                    <a:pos x="344" y="138"/>
                  </a:cxn>
                  <a:cxn ang="0">
                    <a:pos x="346" y="78"/>
                  </a:cxn>
                  <a:cxn ang="0">
                    <a:pos x="376" y="38"/>
                  </a:cxn>
                  <a:cxn ang="0">
                    <a:pos x="412" y="40"/>
                  </a:cxn>
                  <a:cxn ang="0">
                    <a:pos x="388" y="0"/>
                  </a:cxn>
                  <a:cxn ang="0">
                    <a:pos x="436" y="20"/>
                  </a:cxn>
                  <a:cxn ang="0">
                    <a:pos x="470" y="54"/>
                  </a:cxn>
                  <a:cxn ang="0">
                    <a:pos x="462" y="90"/>
                  </a:cxn>
                  <a:cxn ang="0">
                    <a:pos x="418" y="126"/>
                  </a:cxn>
                  <a:cxn ang="0">
                    <a:pos x="406" y="154"/>
                  </a:cxn>
                  <a:cxn ang="0">
                    <a:pos x="370" y="202"/>
                  </a:cxn>
                  <a:cxn ang="0">
                    <a:pos x="344" y="256"/>
                  </a:cxn>
                  <a:cxn ang="0">
                    <a:pos x="318" y="288"/>
                  </a:cxn>
                  <a:cxn ang="0">
                    <a:pos x="272" y="290"/>
                  </a:cxn>
                  <a:cxn ang="0">
                    <a:pos x="260" y="284"/>
                  </a:cxn>
                  <a:cxn ang="0">
                    <a:pos x="252" y="296"/>
                  </a:cxn>
                  <a:cxn ang="0">
                    <a:pos x="248" y="312"/>
                  </a:cxn>
                  <a:cxn ang="0">
                    <a:pos x="284" y="320"/>
                  </a:cxn>
                  <a:cxn ang="0">
                    <a:pos x="292" y="310"/>
                  </a:cxn>
                  <a:cxn ang="0">
                    <a:pos x="300" y="322"/>
                  </a:cxn>
                  <a:cxn ang="0">
                    <a:pos x="248" y="363"/>
                  </a:cxn>
                  <a:cxn ang="0">
                    <a:pos x="210" y="363"/>
                  </a:cxn>
                </a:cxnLst>
                <a:rect l="0" t="0" r="r" b="b"/>
                <a:pathLst>
                  <a:path w="490" h="395">
                    <a:moveTo>
                      <a:pt x="156" y="395"/>
                    </a:moveTo>
                    <a:lnTo>
                      <a:pt x="120" y="383"/>
                    </a:lnTo>
                    <a:lnTo>
                      <a:pt x="134" y="359"/>
                    </a:lnTo>
                    <a:lnTo>
                      <a:pt x="148" y="343"/>
                    </a:lnTo>
                    <a:lnTo>
                      <a:pt x="160" y="330"/>
                    </a:lnTo>
                    <a:lnTo>
                      <a:pt x="174" y="318"/>
                    </a:lnTo>
                    <a:lnTo>
                      <a:pt x="164" y="308"/>
                    </a:lnTo>
                    <a:lnTo>
                      <a:pt x="136" y="324"/>
                    </a:lnTo>
                    <a:lnTo>
                      <a:pt x="130" y="310"/>
                    </a:lnTo>
                    <a:lnTo>
                      <a:pt x="120" y="312"/>
                    </a:lnTo>
                    <a:lnTo>
                      <a:pt x="106" y="328"/>
                    </a:lnTo>
                    <a:lnTo>
                      <a:pt x="94" y="334"/>
                    </a:lnTo>
                    <a:lnTo>
                      <a:pt x="90" y="324"/>
                    </a:lnTo>
                    <a:lnTo>
                      <a:pt x="98" y="312"/>
                    </a:lnTo>
                    <a:lnTo>
                      <a:pt x="76" y="312"/>
                    </a:lnTo>
                    <a:lnTo>
                      <a:pt x="44" y="306"/>
                    </a:lnTo>
                    <a:lnTo>
                      <a:pt x="24" y="298"/>
                    </a:lnTo>
                    <a:lnTo>
                      <a:pt x="0" y="276"/>
                    </a:lnTo>
                    <a:lnTo>
                      <a:pt x="24" y="258"/>
                    </a:lnTo>
                    <a:lnTo>
                      <a:pt x="52" y="242"/>
                    </a:lnTo>
                    <a:lnTo>
                      <a:pt x="74" y="242"/>
                    </a:lnTo>
                    <a:lnTo>
                      <a:pt x="100" y="240"/>
                    </a:lnTo>
                    <a:lnTo>
                      <a:pt x="76" y="224"/>
                    </a:lnTo>
                    <a:lnTo>
                      <a:pt x="96" y="214"/>
                    </a:lnTo>
                    <a:lnTo>
                      <a:pt x="128" y="218"/>
                    </a:lnTo>
                    <a:lnTo>
                      <a:pt x="124" y="206"/>
                    </a:lnTo>
                    <a:lnTo>
                      <a:pt x="132" y="194"/>
                    </a:lnTo>
                    <a:lnTo>
                      <a:pt x="108" y="192"/>
                    </a:lnTo>
                    <a:lnTo>
                      <a:pt x="102" y="176"/>
                    </a:lnTo>
                    <a:lnTo>
                      <a:pt x="114" y="164"/>
                    </a:lnTo>
                    <a:lnTo>
                      <a:pt x="106" y="146"/>
                    </a:lnTo>
                    <a:lnTo>
                      <a:pt x="122" y="128"/>
                    </a:lnTo>
                    <a:lnTo>
                      <a:pt x="138" y="118"/>
                    </a:lnTo>
                    <a:lnTo>
                      <a:pt x="152" y="86"/>
                    </a:lnTo>
                    <a:lnTo>
                      <a:pt x="186" y="90"/>
                    </a:lnTo>
                    <a:lnTo>
                      <a:pt x="210" y="74"/>
                    </a:lnTo>
                    <a:lnTo>
                      <a:pt x="220" y="56"/>
                    </a:lnTo>
                    <a:lnTo>
                      <a:pt x="234" y="72"/>
                    </a:lnTo>
                    <a:lnTo>
                      <a:pt x="248" y="76"/>
                    </a:lnTo>
                    <a:lnTo>
                      <a:pt x="252" y="100"/>
                    </a:lnTo>
                    <a:lnTo>
                      <a:pt x="266" y="80"/>
                    </a:lnTo>
                    <a:lnTo>
                      <a:pt x="258" y="66"/>
                    </a:lnTo>
                    <a:lnTo>
                      <a:pt x="272" y="54"/>
                    </a:lnTo>
                    <a:lnTo>
                      <a:pt x="278" y="76"/>
                    </a:lnTo>
                    <a:lnTo>
                      <a:pt x="294" y="88"/>
                    </a:lnTo>
                    <a:lnTo>
                      <a:pt x="296" y="114"/>
                    </a:lnTo>
                    <a:lnTo>
                      <a:pt x="304" y="110"/>
                    </a:lnTo>
                    <a:lnTo>
                      <a:pt x="302" y="78"/>
                    </a:lnTo>
                    <a:lnTo>
                      <a:pt x="290" y="72"/>
                    </a:lnTo>
                    <a:lnTo>
                      <a:pt x="286" y="58"/>
                    </a:lnTo>
                    <a:lnTo>
                      <a:pt x="316" y="46"/>
                    </a:lnTo>
                    <a:lnTo>
                      <a:pt x="322" y="66"/>
                    </a:lnTo>
                    <a:lnTo>
                      <a:pt x="338" y="92"/>
                    </a:lnTo>
                    <a:lnTo>
                      <a:pt x="342" y="112"/>
                    </a:lnTo>
                    <a:lnTo>
                      <a:pt x="318" y="122"/>
                    </a:lnTo>
                    <a:lnTo>
                      <a:pt x="322" y="148"/>
                    </a:lnTo>
                    <a:lnTo>
                      <a:pt x="298" y="172"/>
                    </a:lnTo>
                    <a:lnTo>
                      <a:pt x="310" y="178"/>
                    </a:lnTo>
                    <a:lnTo>
                      <a:pt x="334" y="154"/>
                    </a:lnTo>
                    <a:lnTo>
                      <a:pt x="344" y="138"/>
                    </a:lnTo>
                    <a:lnTo>
                      <a:pt x="356" y="110"/>
                    </a:lnTo>
                    <a:lnTo>
                      <a:pt x="346" y="78"/>
                    </a:lnTo>
                    <a:lnTo>
                      <a:pt x="350" y="52"/>
                    </a:lnTo>
                    <a:lnTo>
                      <a:pt x="376" y="38"/>
                    </a:lnTo>
                    <a:lnTo>
                      <a:pt x="398" y="42"/>
                    </a:lnTo>
                    <a:lnTo>
                      <a:pt x="412" y="40"/>
                    </a:lnTo>
                    <a:lnTo>
                      <a:pt x="400" y="22"/>
                    </a:lnTo>
                    <a:lnTo>
                      <a:pt x="388" y="0"/>
                    </a:lnTo>
                    <a:lnTo>
                      <a:pt x="414" y="4"/>
                    </a:lnTo>
                    <a:lnTo>
                      <a:pt x="436" y="20"/>
                    </a:lnTo>
                    <a:lnTo>
                      <a:pt x="450" y="40"/>
                    </a:lnTo>
                    <a:lnTo>
                      <a:pt x="470" y="54"/>
                    </a:lnTo>
                    <a:lnTo>
                      <a:pt x="490" y="72"/>
                    </a:lnTo>
                    <a:lnTo>
                      <a:pt x="462" y="90"/>
                    </a:lnTo>
                    <a:lnTo>
                      <a:pt x="432" y="108"/>
                    </a:lnTo>
                    <a:lnTo>
                      <a:pt x="418" y="126"/>
                    </a:lnTo>
                    <a:lnTo>
                      <a:pt x="416" y="154"/>
                    </a:lnTo>
                    <a:lnTo>
                      <a:pt x="406" y="154"/>
                    </a:lnTo>
                    <a:lnTo>
                      <a:pt x="388" y="160"/>
                    </a:lnTo>
                    <a:lnTo>
                      <a:pt x="370" y="202"/>
                    </a:lnTo>
                    <a:lnTo>
                      <a:pt x="352" y="240"/>
                    </a:lnTo>
                    <a:lnTo>
                      <a:pt x="344" y="256"/>
                    </a:lnTo>
                    <a:lnTo>
                      <a:pt x="336" y="276"/>
                    </a:lnTo>
                    <a:lnTo>
                      <a:pt x="318" y="288"/>
                    </a:lnTo>
                    <a:lnTo>
                      <a:pt x="282" y="298"/>
                    </a:lnTo>
                    <a:lnTo>
                      <a:pt x="272" y="290"/>
                    </a:lnTo>
                    <a:lnTo>
                      <a:pt x="266" y="284"/>
                    </a:lnTo>
                    <a:lnTo>
                      <a:pt x="260" y="284"/>
                    </a:lnTo>
                    <a:lnTo>
                      <a:pt x="254" y="288"/>
                    </a:lnTo>
                    <a:lnTo>
                      <a:pt x="252" y="296"/>
                    </a:lnTo>
                    <a:lnTo>
                      <a:pt x="246" y="302"/>
                    </a:lnTo>
                    <a:lnTo>
                      <a:pt x="248" y="312"/>
                    </a:lnTo>
                    <a:lnTo>
                      <a:pt x="268" y="320"/>
                    </a:lnTo>
                    <a:lnTo>
                      <a:pt x="284" y="320"/>
                    </a:lnTo>
                    <a:lnTo>
                      <a:pt x="284" y="314"/>
                    </a:lnTo>
                    <a:lnTo>
                      <a:pt x="292" y="310"/>
                    </a:lnTo>
                    <a:lnTo>
                      <a:pt x="298" y="314"/>
                    </a:lnTo>
                    <a:lnTo>
                      <a:pt x="300" y="322"/>
                    </a:lnTo>
                    <a:lnTo>
                      <a:pt x="298" y="341"/>
                    </a:lnTo>
                    <a:lnTo>
                      <a:pt x="248" y="363"/>
                    </a:lnTo>
                    <a:lnTo>
                      <a:pt x="232" y="365"/>
                    </a:lnTo>
                    <a:lnTo>
                      <a:pt x="210" y="363"/>
                    </a:lnTo>
                    <a:lnTo>
                      <a:pt x="156" y="395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" name="Leitrim"/>
              <p:cNvSpPr>
                <a:spLocks/>
              </p:cNvSpPr>
              <p:nvPr/>
            </p:nvSpPr>
            <p:spPr bwMode="auto">
              <a:xfrm>
                <a:off x="3714832" y="4309745"/>
                <a:ext cx="305107" cy="419277"/>
              </a:xfrm>
              <a:custGeom>
                <a:avLst/>
                <a:gdLst/>
                <a:ahLst/>
                <a:cxnLst>
                  <a:cxn ang="0">
                    <a:pos x="78" y="170"/>
                  </a:cxn>
                  <a:cxn ang="0">
                    <a:pos x="40" y="138"/>
                  </a:cxn>
                  <a:cxn ang="0">
                    <a:pos x="40" y="96"/>
                  </a:cxn>
                  <a:cxn ang="0">
                    <a:pos x="22" y="74"/>
                  </a:cxn>
                  <a:cxn ang="0">
                    <a:pos x="6" y="58"/>
                  </a:cxn>
                  <a:cxn ang="0">
                    <a:pos x="2" y="32"/>
                  </a:cxn>
                  <a:cxn ang="0">
                    <a:pos x="0" y="6"/>
                  </a:cxn>
                  <a:cxn ang="0">
                    <a:pos x="16" y="2"/>
                  </a:cxn>
                  <a:cxn ang="0">
                    <a:pos x="34" y="0"/>
                  </a:cxn>
                  <a:cxn ang="0">
                    <a:pos x="70" y="12"/>
                  </a:cxn>
                  <a:cxn ang="0">
                    <a:pos x="100" y="40"/>
                  </a:cxn>
                  <a:cxn ang="0">
                    <a:pos x="110" y="50"/>
                  </a:cxn>
                  <a:cxn ang="0">
                    <a:pos x="126" y="72"/>
                  </a:cxn>
                  <a:cxn ang="0">
                    <a:pos x="148" y="100"/>
                  </a:cxn>
                  <a:cxn ang="0">
                    <a:pos x="110" y="128"/>
                  </a:cxn>
                  <a:cxn ang="0">
                    <a:pos x="122" y="144"/>
                  </a:cxn>
                  <a:cxn ang="0">
                    <a:pos x="142" y="166"/>
                  </a:cxn>
                  <a:cxn ang="0">
                    <a:pos x="158" y="182"/>
                  </a:cxn>
                  <a:cxn ang="0">
                    <a:pos x="178" y="182"/>
                  </a:cxn>
                  <a:cxn ang="0">
                    <a:pos x="200" y="206"/>
                  </a:cxn>
                  <a:cxn ang="0">
                    <a:pos x="220" y="230"/>
                  </a:cxn>
                  <a:cxn ang="0">
                    <a:pos x="218" y="254"/>
                  </a:cxn>
                  <a:cxn ang="0">
                    <a:pos x="206" y="260"/>
                  </a:cxn>
                  <a:cxn ang="0">
                    <a:pos x="196" y="264"/>
                  </a:cxn>
                  <a:cxn ang="0">
                    <a:pos x="166" y="304"/>
                  </a:cxn>
                  <a:cxn ang="0">
                    <a:pos x="130" y="302"/>
                  </a:cxn>
                  <a:cxn ang="0">
                    <a:pos x="128" y="292"/>
                  </a:cxn>
                  <a:cxn ang="0">
                    <a:pos x="126" y="284"/>
                  </a:cxn>
                  <a:cxn ang="0">
                    <a:pos x="110" y="260"/>
                  </a:cxn>
                  <a:cxn ang="0">
                    <a:pos x="90" y="254"/>
                  </a:cxn>
                  <a:cxn ang="0">
                    <a:pos x="90" y="236"/>
                  </a:cxn>
                  <a:cxn ang="0">
                    <a:pos x="98" y="224"/>
                  </a:cxn>
                  <a:cxn ang="0">
                    <a:pos x="94" y="208"/>
                  </a:cxn>
                  <a:cxn ang="0">
                    <a:pos x="96" y="202"/>
                  </a:cxn>
                  <a:cxn ang="0">
                    <a:pos x="102" y="190"/>
                  </a:cxn>
                  <a:cxn ang="0">
                    <a:pos x="78" y="170"/>
                  </a:cxn>
                </a:cxnLst>
                <a:rect l="0" t="0" r="r" b="b"/>
                <a:pathLst>
                  <a:path w="220" h="304">
                    <a:moveTo>
                      <a:pt x="78" y="170"/>
                    </a:moveTo>
                    <a:lnTo>
                      <a:pt x="40" y="138"/>
                    </a:lnTo>
                    <a:lnTo>
                      <a:pt x="40" y="96"/>
                    </a:lnTo>
                    <a:lnTo>
                      <a:pt x="22" y="74"/>
                    </a:lnTo>
                    <a:lnTo>
                      <a:pt x="6" y="58"/>
                    </a:lnTo>
                    <a:lnTo>
                      <a:pt x="2" y="32"/>
                    </a:lnTo>
                    <a:lnTo>
                      <a:pt x="0" y="6"/>
                    </a:lnTo>
                    <a:lnTo>
                      <a:pt x="16" y="2"/>
                    </a:lnTo>
                    <a:lnTo>
                      <a:pt x="34" y="0"/>
                    </a:lnTo>
                    <a:lnTo>
                      <a:pt x="70" y="12"/>
                    </a:lnTo>
                    <a:lnTo>
                      <a:pt x="100" y="40"/>
                    </a:lnTo>
                    <a:lnTo>
                      <a:pt x="110" y="50"/>
                    </a:lnTo>
                    <a:lnTo>
                      <a:pt x="126" y="72"/>
                    </a:lnTo>
                    <a:lnTo>
                      <a:pt x="148" y="100"/>
                    </a:lnTo>
                    <a:lnTo>
                      <a:pt x="110" y="128"/>
                    </a:lnTo>
                    <a:lnTo>
                      <a:pt x="122" y="144"/>
                    </a:lnTo>
                    <a:lnTo>
                      <a:pt x="142" y="166"/>
                    </a:lnTo>
                    <a:lnTo>
                      <a:pt x="158" y="182"/>
                    </a:lnTo>
                    <a:lnTo>
                      <a:pt x="178" y="182"/>
                    </a:lnTo>
                    <a:lnTo>
                      <a:pt x="200" y="206"/>
                    </a:lnTo>
                    <a:lnTo>
                      <a:pt x="220" y="230"/>
                    </a:lnTo>
                    <a:lnTo>
                      <a:pt x="218" y="254"/>
                    </a:lnTo>
                    <a:lnTo>
                      <a:pt x="206" y="260"/>
                    </a:lnTo>
                    <a:lnTo>
                      <a:pt x="196" y="264"/>
                    </a:lnTo>
                    <a:lnTo>
                      <a:pt x="166" y="304"/>
                    </a:lnTo>
                    <a:lnTo>
                      <a:pt x="130" y="302"/>
                    </a:lnTo>
                    <a:lnTo>
                      <a:pt x="128" y="292"/>
                    </a:lnTo>
                    <a:lnTo>
                      <a:pt x="126" y="284"/>
                    </a:lnTo>
                    <a:lnTo>
                      <a:pt x="110" y="260"/>
                    </a:lnTo>
                    <a:lnTo>
                      <a:pt x="90" y="254"/>
                    </a:lnTo>
                    <a:lnTo>
                      <a:pt x="90" y="236"/>
                    </a:lnTo>
                    <a:lnTo>
                      <a:pt x="98" y="224"/>
                    </a:lnTo>
                    <a:lnTo>
                      <a:pt x="94" y="208"/>
                    </a:lnTo>
                    <a:lnTo>
                      <a:pt x="96" y="202"/>
                    </a:lnTo>
                    <a:lnTo>
                      <a:pt x="102" y="190"/>
                    </a:lnTo>
                    <a:lnTo>
                      <a:pt x="78" y="17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" name="Mayo"/>
              <p:cNvSpPr>
                <a:spLocks/>
              </p:cNvSpPr>
              <p:nvPr/>
            </p:nvSpPr>
            <p:spPr bwMode="auto">
              <a:xfrm>
                <a:off x="3153828" y="4378641"/>
                <a:ext cx="517698" cy="513762"/>
              </a:xfrm>
              <a:custGeom>
                <a:avLst/>
                <a:gdLst/>
                <a:ahLst/>
                <a:cxnLst>
                  <a:cxn ang="0">
                    <a:pos x="52" y="302"/>
                  </a:cxn>
                  <a:cxn ang="0">
                    <a:pos x="38" y="244"/>
                  </a:cxn>
                  <a:cxn ang="0">
                    <a:pos x="62" y="228"/>
                  </a:cxn>
                  <a:cxn ang="0">
                    <a:pos x="106" y="236"/>
                  </a:cxn>
                  <a:cxn ang="0">
                    <a:pos x="114" y="222"/>
                  </a:cxn>
                  <a:cxn ang="0">
                    <a:pos x="124" y="198"/>
                  </a:cxn>
                  <a:cxn ang="0">
                    <a:pos x="96" y="184"/>
                  </a:cxn>
                  <a:cxn ang="0">
                    <a:pos x="60" y="186"/>
                  </a:cxn>
                  <a:cxn ang="0">
                    <a:pos x="40" y="184"/>
                  </a:cxn>
                  <a:cxn ang="0">
                    <a:pos x="56" y="162"/>
                  </a:cxn>
                  <a:cxn ang="0">
                    <a:pos x="72" y="170"/>
                  </a:cxn>
                  <a:cxn ang="0">
                    <a:pos x="58" y="140"/>
                  </a:cxn>
                  <a:cxn ang="0">
                    <a:pos x="52" y="116"/>
                  </a:cxn>
                  <a:cxn ang="0">
                    <a:pos x="70" y="98"/>
                  </a:cxn>
                  <a:cxn ang="0">
                    <a:pos x="60" y="90"/>
                  </a:cxn>
                  <a:cxn ang="0">
                    <a:pos x="44" y="108"/>
                  </a:cxn>
                  <a:cxn ang="0">
                    <a:pos x="36" y="90"/>
                  </a:cxn>
                  <a:cxn ang="0">
                    <a:pos x="44" y="60"/>
                  </a:cxn>
                  <a:cxn ang="0">
                    <a:pos x="34" y="48"/>
                  </a:cxn>
                  <a:cxn ang="0">
                    <a:pos x="8" y="94"/>
                  </a:cxn>
                  <a:cxn ang="0">
                    <a:pos x="0" y="84"/>
                  </a:cxn>
                  <a:cxn ang="0">
                    <a:pos x="6" y="48"/>
                  </a:cxn>
                  <a:cxn ang="0">
                    <a:pos x="26" y="18"/>
                  </a:cxn>
                  <a:cxn ang="0">
                    <a:pos x="44" y="20"/>
                  </a:cxn>
                  <a:cxn ang="0">
                    <a:pos x="54" y="40"/>
                  </a:cxn>
                  <a:cxn ang="0">
                    <a:pos x="68" y="30"/>
                  </a:cxn>
                  <a:cxn ang="0">
                    <a:pos x="84" y="32"/>
                  </a:cxn>
                  <a:cxn ang="0">
                    <a:pos x="88" y="22"/>
                  </a:cxn>
                  <a:cxn ang="0">
                    <a:pos x="72" y="8"/>
                  </a:cxn>
                  <a:cxn ang="0">
                    <a:pos x="96" y="4"/>
                  </a:cxn>
                  <a:cxn ang="0">
                    <a:pos x="136" y="12"/>
                  </a:cxn>
                  <a:cxn ang="0">
                    <a:pos x="180" y="24"/>
                  </a:cxn>
                  <a:cxn ang="0">
                    <a:pos x="210" y="18"/>
                  </a:cxn>
                  <a:cxn ang="0">
                    <a:pos x="218" y="28"/>
                  </a:cxn>
                  <a:cxn ang="0">
                    <a:pos x="228" y="54"/>
                  </a:cxn>
                  <a:cxn ang="0">
                    <a:pos x="248" y="90"/>
                  </a:cxn>
                  <a:cxn ang="0">
                    <a:pos x="264" y="138"/>
                  </a:cxn>
                  <a:cxn ang="0">
                    <a:pos x="326" y="176"/>
                  </a:cxn>
                  <a:cxn ang="0">
                    <a:pos x="368" y="164"/>
                  </a:cxn>
                  <a:cxn ang="0">
                    <a:pos x="360" y="180"/>
                  </a:cxn>
                  <a:cxn ang="0">
                    <a:pos x="338" y="222"/>
                  </a:cxn>
                  <a:cxn ang="0">
                    <a:pos x="346" y="252"/>
                  </a:cxn>
                  <a:cxn ang="0">
                    <a:pos x="316" y="288"/>
                  </a:cxn>
                  <a:cxn ang="0">
                    <a:pos x="270" y="314"/>
                  </a:cxn>
                  <a:cxn ang="0">
                    <a:pos x="246" y="332"/>
                  </a:cxn>
                  <a:cxn ang="0">
                    <a:pos x="202" y="372"/>
                  </a:cxn>
                  <a:cxn ang="0">
                    <a:pos x="166" y="336"/>
                  </a:cxn>
                  <a:cxn ang="0">
                    <a:pos x="114" y="322"/>
                  </a:cxn>
                  <a:cxn ang="0">
                    <a:pos x="92" y="310"/>
                  </a:cxn>
                </a:cxnLst>
                <a:rect l="0" t="0" r="r" b="b"/>
                <a:pathLst>
                  <a:path w="374" h="372">
                    <a:moveTo>
                      <a:pt x="76" y="312"/>
                    </a:moveTo>
                    <a:lnTo>
                      <a:pt x="52" y="302"/>
                    </a:lnTo>
                    <a:lnTo>
                      <a:pt x="34" y="280"/>
                    </a:lnTo>
                    <a:lnTo>
                      <a:pt x="38" y="244"/>
                    </a:lnTo>
                    <a:lnTo>
                      <a:pt x="46" y="230"/>
                    </a:lnTo>
                    <a:lnTo>
                      <a:pt x="62" y="228"/>
                    </a:lnTo>
                    <a:lnTo>
                      <a:pt x="84" y="234"/>
                    </a:lnTo>
                    <a:lnTo>
                      <a:pt x="106" y="236"/>
                    </a:lnTo>
                    <a:lnTo>
                      <a:pt x="126" y="232"/>
                    </a:lnTo>
                    <a:lnTo>
                      <a:pt x="114" y="222"/>
                    </a:lnTo>
                    <a:lnTo>
                      <a:pt x="118" y="210"/>
                    </a:lnTo>
                    <a:lnTo>
                      <a:pt x="124" y="198"/>
                    </a:lnTo>
                    <a:lnTo>
                      <a:pt x="112" y="186"/>
                    </a:lnTo>
                    <a:lnTo>
                      <a:pt x="96" y="184"/>
                    </a:lnTo>
                    <a:lnTo>
                      <a:pt x="78" y="184"/>
                    </a:lnTo>
                    <a:lnTo>
                      <a:pt x="60" y="186"/>
                    </a:lnTo>
                    <a:lnTo>
                      <a:pt x="42" y="198"/>
                    </a:lnTo>
                    <a:lnTo>
                      <a:pt x="40" y="184"/>
                    </a:lnTo>
                    <a:lnTo>
                      <a:pt x="44" y="162"/>
                    </a:lnTo>
                    <a:lnTo>
                      <a:pt x="56" y="162"/>
                    </a:lnTo>
                    <a:lnTo>
                      <a:pt x="62" y="168"/>
                    </a:lnTo>
                    <a:lnTo>
                      <a:pt x="72" y="170"/>
                    </a:lnTo>
                    <a:lnTo>
                      <a:pt x="68" y="154"/>
                    </a:lnTo>
                    <a:lnTo>
                      <a:pt x="58" y="140"/>
                    </a:lnTo>
                    <a:lnTo>
                      <a:pt x="50" y="128"/>
                    </a:lnTo>
                    <a:lnTo>
                      <a:pt x="52" y="116"/>
                    </a:lnTo>
                    <a:lnTo>
                      <a:pt x="62" y="108"/>
                    </a:lnTo>
                    <a:lnTo>
                      <a:pt x="70" y="98"/>
                    </a:lnTo>
                    <a:lnTo>
                      <a:pt x="72" y="92"/>
                    </a:lnTo>
                    <a:lnTo>
                      <a:pt x="60" y="90"/>
                    </a:lnTo>
                    <a:lnTo>
                      <a:pt x="50" y="98"/>
                    </a:lnTo>
                    <a:lnTo>
                      <a:pt x="44" y="108"/>
                    </a:lnTo>
                    <a:lnTo>
                      <a:pt x="36" y="102"/>
                    </a:lnTo>
                    <a:lnTo>
                      <a:pt x="36" y="90"/>
                    </a:lnTo>
                    <a:lnTo>
                      <a:pt x="42" y="78"/>
                    </a:lnTo>
                    <a:lnTo>
                      <a:pt x="44" y="60"/>
                    </a:lnTo>
                    <a:lnTo>
                      <a:pt x="42" y="52"/>
                    </a:lnTo>
                    <a:lnTo>
                      <a:pt x="34" y="48"/>
                    </a:lnTo>
                    <a:lnTo>
                      <a:pt x="20" y="66"/>
                    </a:lnTo>
                    <a:lnTo>
                      <a:pt x="8" y="94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4"/>
                    </a:lnTo>
                    <a:lnTo>
                      <a:pt x="6" y="48"/>
                    </a:lnTo>
                    <a:lnTo>
                      <a:pt x="14" y="26"/>
                    </a:lnTo>
                    <a:lnTo>
                      <a:pt x="26" y="18"/>
                    </a:lnTo>
                    <a:lnTo>
                      <a:pt x="34" y="12"/>
                    </a:lnTo>
                    <a:lnTo>
                      <a:pt x="44" y="20"/>
                    </a:lnTo>
                    <a:lnTo>
                      <a:pt x="58" y="30"/>
                    </a:lnTo>
                    <a:lnTo>
                      <a:pt x="54" y="40"/>
                    </a:lnTo>
                    <a:lnTo>
                      <a:pt x="66" y="42"/>
                    </a:lnTo>
                    <a:lnTo>
                      <a:pt x="68" y="30"/>
                    </a:lnTo>
                    <a:lnTo>
                      <a:pt x="76" y="28"/>
                    </a:lnTo>
                    <a:lnTo>
                      <a:pt x="84" y="32"/>
                    </a:lnTo>
                    <a:lnTo>
                      <a:pt x="92" y="30"/>
                    </a:lnTo>
                    <a:lnTo>
                      <a:pt x="88" y="22"/>
                    </a:lnTo>
                    <a:lnTo>
                      <a:pt x="74" y="20"/>
                    </a:lnTo>
                    <a:lnTo>
                      <a:pt x="72" y="8"/>
                    </a:lnTo>
                    <a:lnTo>
                      <a:pt x="84" y="0"/>
                    </a:lnTo>
                    <a:lnTo>
                      <a:pt x="96" y="4"/>
                    </a:lnTo>
                    <a:lnTo>
                      <a:pt x="116" y="8"/>
                    </a:lnTo>
                    <a:lnTo>
                      <a:pt x="136" y="12"/>
                    </a:lnTo>
                    <a:lnTo>
                      <a:pt x="164" y="18"/>
                    </a:lnTo>
                    <a:lnTo>
                      <a:pt x="180" y="24"/>
                    </a:lnTo>
                    <a:lnTo>
                      <a:pt x="196" y="20"/>
                    </a:lnTo>
                    <a:lnTo>
                      <a:pt x="210" y="18"/>
                    </a:lnTo>
                    <a:lnTo>
                      <a:pt x="214" y="22"/>
                    </a:lnTo>
                    <a:lnTo>
                      <a:pt x="218" y="28"/>
                    </a:lnTo>
                    <a:lnTo>
                      <a:pt x="230" y="38"/>
                    </a:lnTo>
                    <a:lnTo>
                      <a:pt x="228" y="54"/>
                    </a:lnTo>
                    <a:lnTo>
                      <a:pt x="236" y="70"/>
                    </a:lnTo>
                    <a:lnTo>
                      <a:pt x="248" y="90"/>
                    </a:lnTo>
                    <a:lnTo>
                      <a:pt x="284" y="108"/>
                    </a:lnTo>
                    <a:lnTo>
                      <a:pt x="264" y="138"/>
                    </a:lnTo>
                    <a:lnTo>
                      <a:pt x="302" y="168"/>
                    </a:lnTo>
                    <a:lnTo>
                      <a:pt x="326" y="176"/>
                    </a:lnTo>
                    <a:lnTo>
                      <a:pt x="346" y="154"/>
                    </a:lnTo>
                    <a:lnTo>
                      <a:pt x="368" y="164"/>
                    </a:lnTo>
                    <a:lnTo>
                      <a:pt x="374" y="178"/>
                    </a:lnTo>
                    <a:lnTo>
                      <a:pt x="360" y="180"/>
                    </a:lnTo>
                    <a:lnTo>
                      <a:pt x="352" y="202"/>
                    </a:lnTo>
                    <a:lnTo>
                      <a:pt x="338" y="222"/>
                    </a:lnTo>
                    <a:lnTo>
                      <a:pt x="330" y="238"/>
                    </a:lnTo>
                    <a:lnTo>
                      <a:pt x="346" y="252"/>
                    </a:lnTo>
                    <a:lnTo>
                      <a:pt x="338" y="266"/>
                    </a:lnTo>
                    <a:lnTo>
                      <a:pt x="316" y="288"/>
                    </a:lnTo>
                    <a:lnTo>
                      <a:pt x="304" y="296"/>
                    </a:lnTo>
                    <a:lnTo>
                      <a:pt x="270" y="314"/>
                    </a:lnTo>
                    <a:lnTo>
                      <a:pt x="264" y="318"/>
                    </a:lnTo>
                    <a:lnTo>
                      <a:pt x="246" y="332"/>
                    </a:lnTo>
                    <a:lnTo>
                      <a:pt x="230" y="360"/>
                    </a:lnTo>
                    <a:lnTo>
                      <a:pt x="202" y="372"/>
                    </a:lnTo>
                    <a:lnTo>
                      <a:pt x="182" y="354"/>
                    </a:lnTo>
                    <a:lnTo>
                      <a:pt x="166" y="336"/>
                    </a:lnTo>
                    <a:lnTo>
                      <a:pt x="140" y="328"/>
                    </a:lnTo>
                    <a:lnTo>
                      <a:pt x="114" y="322"/>
                    </a:lnTo>
                    <a:lnTo>
                      <a:pt x="110" y="308"/>
                    </a:lnTo>
                    <a:lnTo>
                      <a:pt x="92" y="310"/>
                    </a:lnTo>
                    <a:lnTo>
                      <a:pt x="76" y="31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" name="Kildare"/>
              <p:cNvSpPr>
                <a:spLocks/>
              </p:cNvSpPr>
              <p:nvPr/>
            </p:nvSpPr>
            <p:spPr bwMode="auto">
              <a:xfrm>
                <a:off x="4175446" y="4963266"/>
                <a:ext cx="238181" cy="35235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04" y="24"/>
                  </a:cxn>
                  <a:cxn ang="0">
                    <a:pos x="140" y="34"/>
                  </a:cxn>
                  <a:cxn ang="0">
                    <a:pos x="172" y="18"/>
                  </a:cxn>
                  <a:cxn ang="0">
                    <a:pos x="150" y="72"/>
                  </a:cxn>
                  <a:cxn ang="0">
                    <a:pos x="148" y="98"/>
                  </a:cxn>
                  <a:cxn ang="0">
                    <a:pos x="166" y="100"/>
                  </a:cxn>
                  <a:cxn ang="0">
                    <a:pos x="98" y="180"/>
                  </a:cxn>
                  <a:cxn ang="0">
                    <a:pos x="82" y="192"/>
                  </a:cxn>
                  <a:cxn ang="0">
                    <a:pos x="76" y="206"/>
                  </a:cxn>
                  <a:cxn ang="0">
                    <a:pos x="88" y="234"/>
                  </a:cxn>
                  <a:cxn ang="0">
                    <a:pos x="82" y="248"/>
                  </a:cxn>
                  <a:cxn ang="0">
                    <a:pos x="48" y="254"/>
                  </a:cxn>
                  <a:cxn ang="0">
                    <a:pos x="36" y="248"/>
                  </a:cxn>
                  <a:cxn ang="0">
                    <a:pos x="24" y="212"/>
                  </a:cxn>
                  <a:cxn ang="0">
                    <a:pos x="2" y="202"/>
                  </a:cxn>
                  <a:cxn ang="0">
                    <a:pos x="0" y="186"/>
                  </a:cxn>
                  <a:cxn ang="0">
                    <a:pos x="6" y="154"/>
                  </a:cxn>
                  <a:cxn ang="0">
                    <a:pos x="4" y="122"/>
                  </a:cxn>
                  <a:cxn ang="0">
                    <a:pos x="24" y="104"/>
                  </a:cxn>
                  <a:cxn ang="0">
                    <a:pos x="8" y="94"/>
                  </a:cxn>
                  <a:cxn ang="0">
                    <a:pos x="12" y="82"/>
                  </a:cxn>
                  <a:cxn ang="0">
                    <a:pos x="26" y="68"/>
                  </a:cxn>
                  <a:cxn ang="0">
                    <a:pos x="24" y="48"/>
                  </a:cxn>
                  <a:cxn ang="0">
                    <a:pos x="6" y="30"/>
                  </a:cxn>
                  <a:cxn ang="0">
                    <a:pos x="40" y="0"/>
                  </a:cxn>
                </a:cxnLst>
                <a:rect l="0" t="0" r="r" b="b"/>
                <a:pathLst>
                  <a:path w="172" h="254">
                    <a:moveTo>
                      <a:pt x="40" y="0"/>
                    </a:moveTo>
                    <a:lnTo>
                      <a:pt x="104" y="24"/>
                    </a:lnTo>
                    <a:lnTo>
                      <a:pt x="140" y="34"/>
                    </a:lnTo>
                    <a:lnTo>
                      <a:pt x="172" y="18"/>
                    </a:lnTo>
                    <a:lnTo>
                      <a:pt x="150" y="72"/>
                    </a:lnTo>
                    <a:lnTo>
                      <a:pt x="148" y="98"/>
                    </a:lnTo>
                    <a:lnTo>
                      <a:pt x="166" y="100"/>
                    </a:lnTo>
                    <a:lnTo>
                      <a:pt x="98" y="180"/>
                    </a:lnTo>
                    <a:lnTo>
                      <a:pt x="82" y="192"/>
                    </a:lnTo>
                    <a:lnTo>
                      <a:pt x="76" y="206"/>
                    </a:lnTo>
                    <a:lnTo>
                      <a:pt x="88" y="234"/>
                    </a:lnTo>
                    <a:lnTo>
                      <a:pt x="82" y="248"/>
                    </a:lnTo>
                    <a:lnTo>
                      <a:pt x="48" y="254"/>
                    </a:lnTo>
                    <a:lnTo>
                      <a:pt x="36" y="248"/>
                    </a:lnTo>
                    <a:lnTo>
                      <a:pt x="24" y="212"/>
                    </a:lnTo>
                    <a:lnTo>
                      <a:pt x="2" y="202"/>
                    </a:lnTo>
                    <a:lnTo>
                      <a:pt x="0" y="186"/>
                    </a:lnTo>
                    <a:lnTo>
                      <a:pt x="6" y="154"/>
                    </a:lnTo>
                    <a:lnTo>
                      <a:pt x="4" y="122"/>
                    </a:lnTo>
                    <a:lnTo>
                      <a:pt x="24" y="104"/>
                    </a:lnTo>
                    <a:lnTo>
                      <a:pt x="8" y="94"/>
                    </a:lnTo>
                    <a:lnTo>
                      <a:pt x="12" y="82"/>
                    </a:lnTo>
                    <a:lnTo>
                      <a:pt x="26" y="68"/>
                    </a:lnTo>
                    <a:lnTo>
                      <a:pt x="24" y="48"/>
                    </a:lnTo>
                    <a:lnTo>
                      <a:pt x="6" y="3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" name="Sligo"/>
              <p:cNvSpPr>
                <a:spLocks/>
              </p:cNvSpPr>
              <p:nvPr/>
            </p:nvSpPr>
            <p:spPr bwMode="auto">
              <a:xfrm>
                <a:off x="3496336" y="4317619"/>
                <a:ext cx="326760" cy="334634"/>
              </a:xfrm>
              <a:custGeom>
                <a:avLst/>
                <a:gdLst/>
                <a:ahLst/>
                <a:cxnLst>
                  <a:cxn ang="0">
                    <a:pos x="124" y="216"/>
                  </a:cxn>
                  <a:cxn ang="0">
                    <a:pos x="120" y="208"/>
                  </a:cxn>
                  <a:cxn ang="0">
                    <a:pos x="98" y="198"/>
                  </a:cxn>
                  <a:cxn ang="0">
                    <a:pos x="78" y="220"/>
                  </a:cxn>
                  <a:cxn ang="0">
                    <a:pos x="56" y="212"/>
                  </a:cxn>
                  <a:cxn ang="0">
                    <a:pos x="16" y="182"/>
                  </a:cxn>
                  <a:cxn ang="0">
                    <a:pos x="36" y="152"/>
                  </a:cxn>
                  <a:cxn ang="0">
                    <a:pos x="0" y="134"/>
                  </a:cxn>
                  <a:cxn ang="0">
                    <a:pos x="2" y="116"/>
                  </a:cxn>
                  <a:cxn ang="0">
                    <a:pos x="14" y="102"/>
                  </a:cxn>
                  <a:cxn ang="0">
                    <a:pos x="22" y="82"/>
                  </a:cxn>
                  <a:cxn ang="0">
                    <a:pos x="42" y="80"/>
                  </a:cxn>
                  <a:cxn ang="0">
                    <a:pos x="54" y="86"/>
                  </a:cxn>
                  <a:cxn ang="0">
                    <a:pos x="72" y="92"/>
                  </a:cxn>
                  <a:cxn ang="0">
                    <a:pos x="102" y="92"/>
                  </a:cxn>
                  <a:cxn ang="0">
                    <a:pos x="116" y="102"/>
                  </a:cxn>
                  <a:cxn ang="0">
                    <a:pos x="128" y="112"/>
                  </a:cxn>
                  <a:cxn ang="0">
                    <a:pos x="140" y="126"/>
                  </a:cxn>
                  <a:cxn ang="0">
                    <a:pos x="148" y="120"/>
                  </a:cxn>
                  <a:cxn ang="0">
                    <a:pos x="136" y="108"/>
                  </a:cxn>
                  <a:cxn ang="0">
                    <a:pos x="132" y="96"/>
                  </a:cxn>
                  <a:cxn ang="0">
                    <a:pos x="138" y="90"/>
                  </a:cxn>
                  <a:cxn ang="0">
                    <a:pos x="156" y="98"/>
                  </a:cxn>
                  <a:cxn ang="0">
                    <a:pos x="178" y="110"/>
                  </a:cxn>
                  <a:cxn ang="0">
                    <a:pos x="182" y="98"/>
                  </a:cxn>
                  <a:cxn ang="0">
                    <a:pos x="172" y="94"/>
                  </a:cxn>
                  <a:cxn ang="0">
                    <a:pos x="156" y="88"/>
                  </a:cxn>
                  <a:cxn ang="0">
                    <a:pos x="136" y="82"/>
                  </a:cxn>
                  <a:cxn ang="0">
                    <a:pos x="126" y="88"/>
                  </a:cxn>
                  <a:cxn ang="0">
                    <a:pos x="116" y="78"/>
                  </a:cxn>
                  <a:cxn ang="0">
                    <a:pos x="122" y="68"/>
                  </a:cxn>
                  <a:cxn ang="0">
                    <a:pos x="120" y="60"/>
                  </a:cxn>
                  <a:cxn ang="0">
                    <a:pos x="110" y="60"/>
                  </a:cxn>
                  <a:cxn ang="0">
                    <a:pos x="102" y="66"/>
                  </a:cxn>
                  <a:cxn ang="0">
                    <a:pos x="90" y="68"/>
                  </a:cxn>
                  <a:cxn ang="0">
                    <a:pos x="84" y="58"/>
                  </a:cxn>
                  <a:cxn ang="0">
                    <a:pos x="106" y="34"/>
                  </a:cxn>
                  <a:cxn ang="0">
                    <a:pos x="122" y="34"/>
                  </a:cxn>
                  <a:cxn ang="0">
                    <a:pos x="136" y="12"/>
                  </a:cxn>
                  <a:cxn ang="0">
                    <a:pos x="158" y="0"/>
                  </a:cxn>
                  <a:cxn ang="0">
                    <a:pos x="164" y="52"/>
                  </a:cxn>
                  <a:cxn ang="0">
                    <a:pos x="180" y="68"/>
                  </a:cxn>
                  <a:cxn ang="0">
                    <a:pos x="198" y="90"/>
                  </a:cxn>
                  <a:cxn ang="0">
                    <a:pos x="198" y="102"/>
                  </a:cxn>
                  <a:cxn ang="0">
                    <a:pos x="198" y="132"/>
                  </a:cxn>
                  <a:cxn ang="0">
                    <a:pos x="236" y="164"/>
                  </a:cxn>
                  <a:cxn ang="0">
                    <a:pos x="216" y="186"/>
                  </a:cxn>
                  <a:cxn ang="0">
                    <a:pos x="174" y="218"/>
                  </a:cxn>
                  <a:cxn ang="0">
                    <a:pos x="188" y="232"/>
                  </a:cxn>
                  <a:cxn ang="0">
                    <a:pos x="184" y="242"/>
                  </a:cxn>
                  <a:cxn ang="0">
                    <a:pos x="170" y="240"/>
                  </a:cxn>
                  <a:cxn ang="0">
                    <a:pos x="146" y="238"/>
                  </a:cxn>
                  <a:cxn ang="0">
                    <a:pos x="126" y="222"/>
                  </a:cxn>
                  <a:cxn ang="0">
                    <a:pos x="124" y="216"/>
                  </a:cxn>
                </a:cxnLst>
                <a:rect l="0" t="0" r="r" b="b"/>
                <a:pathLst>
                  <a:path w="236" h="242">
                    <a:moveTo>
                      <a:pt x="124" y="216"/>
                    </a:moveTo>
                    <a:lnTo>
                      <a:pt x="120" y="208"/>
                    </a:lnTo>
                    <a:lnTo>
                      <a:pt x="98" y="198"/>
                    </a:lnTo>
                    <a:lnTo>
                      <a:pt x="78" y="220"/>
                    </a:lnTo>
                    <a:lnTo>
                      <a:pt x="56" y="212"/>
                    </a:lnTo>
                    <a:lnTo>
                      <a:pt x="16" y="182"/>
                    </a:lnTo>
                    <a:lnTo>
                      <a:pt x="36" y="152"/>
                    </a:lnTo>
                    <a:lnTo>
                      <a:pt x="0" y="134"/>
                    </a:lnTo>
                    <a:lnTo>
                      <a:pt x="2" y="116"/>
                    </a:lnTo>
                    <a:lnTo>
                      <a:pt x="14" y="102"/>
                    </a:lnTo>
                    <a:lnTo>
                      <a:pt x="22" y="82"/>
                    </a:lnTo>
                    <a:lnTo>
                      <a:pt x="42" y="80"/>
                    </a:lnTo>
                    <a:lnTo>
                      <a:pt x="54" y="86"/>
                    </a:lnTo>
                    <a:lnTo>
                      <a:pt x="72" y="92"/>
                    </a:lnTo>
                    <a:lnTo>
                      <a:pt x="102" y="92"/>
                    </a:lnTo>
                    <a:lnTo>
                      <a:pt x="116" y="102"/>
                    </a:lnTo>
                    <a:lnTo>
                      <a:pt x="128" y="112"/>
                    </a:lnTo>
                    <a:lnTo>
                      <a:pt x="140" y="126"/>
                    </a:lnTo>
                    <a:lnTo>
                      <a:pt x="148" y="120"/>
                    </a:lnTo>
                    <a:lnTo>
                      <a:pt x="136" y="108"/>
                    </a:lnTo>
                    <a:lnTo>
                      <a:pt x="132" y="96"/>
                    </a:lnTo>
                    <a:lnTo>
                      <a:pt x="138" y="90"/>
                    </a:lnTo>
                    <a:lnTo>
                      <a:pt x="156" y="98"/>
                    </a:lnTo>
                    <a:lnTo>
                      <a:pt x="178" y="110"/>
                    </a:lnTo>
                    <a:lnTo>
                      <a:pt x="182" y="98"/>
                    </a:lnTo>
                    <a:lnTo>
                      <a:pt x="172" y="94"/>
                    </a:lnTo>
                    <a:lnTo>
                      <a:pt x="156" y="88"/>
                    </a:lnTo>
                    <a:lnTo>
                      <a:pt x="136" y="82"/>
                    </a:lnTo>
                    <a:lnTo>
                      <a:pt x="126" y="88"/>
                    </a:lnTo>
                    <a:lnTo>
                      <a:pt x="116" y="78"/>
                    </a:lnTo>
                    <a:lnTo>
                      <a:pt x="122" y="68"/>
                    </a:lnTo>
                    <a:lnTo>
                      <a:pt x="120" y="60"/>
                    </a:lnTo>
                    <a:lnTo>
                      <a:pt x="110" y="60"/>
                    </a:lnTo>
                    <a:lnTo>
                      <a:pt x="102" y="66"/>
                    </a:lnTo>
                    <a:lnTo>
                      <a:pt x="90" y="68"/>
                    </a:lnTo>
                    <a:lnTo>
                      <a:pt x="84" y="58"/>
                    </a:lnTo>
                    <a:lnTo>
                      <a:pt x="106" y="34"/>
                    </a:lnTo>
                    <a:lnTo>
                      <a:pt x="122" y="34"/>
                    </a:lnTo>
                    <a:lnTo>
                      <a:pt x="136" y="12"/>
                    </a:lnTo>
                    <a:lnTo>
                      <a:pt x="158" y="0"/>
                    </a:lnTo>
                    <a:lnTo>
                      <a:pt x="164" y="52"/>
                    </a:lnTo>
                    <a:lnTo>
                      <a:pt x="180" y="68"/>
                    </a:lnTo>
                    <a:lnTo>
                      <a:pt x="198" y="90"/>
                    </a:lnTo>
                    <a:lnTo>
                      <a:pt x="198" y="102"/>
                    </a:lnTo>
                    <a:lnTo>
                      <a:pt x="198" y="132"/>
                    </a:lnTo>
                    <a:lnTo>
                      <a:pt x="236" y="164"/>
                    </a:lnTo>
                    <a:lnTo>
                      <a:pt x="216" y="186"/>
                    </a:lnTo>
                    <a:lnTo>
                      <a:pt x="174" y="218"/>
                    </a:lnTo>
                    <a:lnTo>
                      <a:pt x="188" y="232"/>
                    </a:lnTo>
                    <a:lnTo>
                      <a:pt x="184" y="242"/>
                    </a:lnTo>
                    <a:lnTo>
                      <a:pt x="170" y="240"/>
                    </a:lnTo>
                    <a:lnTo>
                      <a:pt x="146" y="238"/>
                    </a:lnTo>
                    <a:lnTo>
                      <a:pt x="126" y="222"/>
                    </a:lnTo>
                    <a:lnTo>
                      <a:pt x="124" y="216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" name="Achill Island"/>
              <p:cNvSpPr>
                <a:spLocks/>
              </p:cNvSpPr>
              <p:nvPr/>
            </p:nvSpPr>
            <p:spPr bwMode="auto">
              <a:xfrm>
                <a:off x="3118396" y="4555800"/>
                <a:ext cx="88580" cy="8267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6" y="6"/>
                  </a:cxn>
                  <a:cxn ang="0">
                    <a:pos x="46" y="0"/>
                  </a:cxn>
                  <a:cxn ang="0">
                    <a:pos x="64" y="0"/>
                  </a:cxn>
                  <a:cxn ang="0">
                    <a:pos x="60" y="16"/>
                  </a:cxn>
                  <a:cxn ang="0">
                    <a:pos x="58" y="34"/>
                  </a:cxn>
                  <a:cxn ang="0">
                    <a:pos x="56" y="60"/>
                  </a:cxn>
                  <a:cxn ang="0">
                    <a:pos x="42" y="54"/>
                  </a:cxn>
                  <a:cxn ang="0">
                    <a:pos x="34" y="42"/>
                  </a:cxn>
                  <a:cxn ang="0">
                    <a:pos x="34" y="28"/>
                  </a:cxn>
                  <a:cxn ang="0">
                    <a:pos x="26" y="24"/>
                  </a:cxn>
                  <a:cxn ang="0">
                    <a:pos x="6" y="16"/>
                  </a:cxn>
                  <a:cxn ang="0">
                    <a:pos x="0" y="10"/>
                  </a:cxn>
                  <a:cxn ang="0">
                    <a:pos x="8" y="0"/>
                  </a:cxn>
                </a:cxnLst>
                <a:rect l="0" t="0" r="r" b="b"/>
                <a:pathLst>
                  <a:path w="64" h="60">
                    <a:moveTo>
                      <a:pt x="8" y="0"/>
                    </a:moveTo>
                    <a:lnTo>
                      <a:pt x="26" y="6"/>
                    </a:lnTo>
                    <a:lnTo>
                      <a:pt x="46" y="0"/>
                    </a:lnTo>
                    <a:lnTo>
                      <a:pt x="64" y="0"/>
                    </a:lnTo>
                    <a:lnTo>
                      <a:pt x="60" y="16"/>
                    </a:lnTo>
                    <a:lnTo>
                      <a:pt x="58" y="34"/>
                    </a:lnTo>
                    <a:lnTo>
                      <a:pt x="56" y="60"/>
                    </a:lnTo>
                    <a:lnTo>
                      <a:pt x="42" y="54"/>
                    </a:lnTo>
                    <a:lnTo>
                      <a:pt x="34" y="42"/>
                    </a:lnTo>
                    <a:lnTo>
                      <a:pt x="34" y="28"/>
                    </a:lnTo>
                    <a:lnTo>
                      <a:pt x="26" y="24"/>
                    </a:lnTo>
                    <a:lnTo>
                      <a:pt x="6" y="16"/>
                    </a:lnTo>
                    <a:lnTo>
                      <a:pt x="0" y="1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" name="Inishmore"/>
              <p:cNvSpPr>
                <a:spLocks/>
              </p:cNvSpPr>
              <p:nvPr/>
            </p:nvSpPr>
            <p:spPr bwMode="auto">
              <a:xfrm>
                <a:off x="3201071" y="5069561"/>
                <a:ext cx="68895" cy="5117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2" y="8"/>
                  </a:cxn>
                  <a:cxn ang="0">
                    <a:pos x="44" y="20"/>
                  </a:cxn>
                  <a:cxn ang="0">
                    <a:pos x="50" y="30"/>
                  </a:cxn>
                  <a:cxn ang="0">
                    <a:pos x="42" y="38"/>
                  </a:cxn>
                  <a:cxn ang="0">
                    <a:pos x="26" y="28"/>
                  </a:cxn>
                  <a:cxn ang="0">
                    <a:pos x="12" y="18"/>
                  </a:cxn>
                  <a:cxn ang="0">
                    <a:pos x="2" y="14"/>
                  </a:cxn>
                  <a:cxn ang="0">
                    <a:pos x="0" y="2"/>
                  </a:cxn>
                  <a:cxn ang="0">
                    <a:pos x="12" y="0"/>
                  </a:cxn>
                </a:cxnLst>
                <a:rect l="0" t="0" r="r" b="b"/>
                <a:pathLst>
                  <a:path w="50" h="38">
                    <a:moveTo>
                      <a:pt x="12" y="0"/>
                    </a:moveTo>
                    <a:lnTo>
                      <a:pt x="32" y="8"/>
                    </a:lnTo>
                    <a:lnTo>
                      <a:pt x="44" y="20"/>
                    </a:lnTo>
                    <a:lnTo>
                      <a:pt x="50" y="30"/>
                    </a:lnTo>
                    <a:lnTo>
                      <a:pt x="42" y="38"/>
                    </a:lnTo>
                    <a:lnTo>
                      <a:pt x="26" y="28"/>
                    </a:lnTo>
                    <a:lnTo>
                      <a:pt x="12" y="18"/>
                    </a:lnTo>
                    <a:lnTo>
                      <a:pt x="2" y="14"/>
                    </a:lnTo>
                    <a:lnTo>
                      <a:pt x="0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" name="Carlow"/>
              <p:cNvSpPr>
                <a:spLocks/>
              </p:cNvSpPr>
              <p:nvPr/>
            </p:nvSpPr>
            <p:spPr bwMode="auto">
              <a:xfrm>
                <a:off x="4157730" y="5286089"/>
                <a:ext cx="216528" cy="287392"/>
              </a:xfrm>
              <a:custGeom>
                <a:avLst/>
                <a:gdLst/>
                <a:ahLst/>
                <a:cxnLst>
                  <a:cxn ang="0">
                    <a:pos x="12" y="42"/>
                  </a:cxn>
                  <a:cxn ang="0">
                    <a:pos x="36" y="46"/>
                  </a:cxn>
                  <a:cxn ang="0">
                    <a:pos x="46" y="14"/>
                  </a:cxn>
                  <a:cxn ang="0">
                    <a:pos x="60" y="20"/>
                  </a:cxn>
                  <a:cxn ang="0">
                    <a:pos x="92" y="14"/>
                  </a:cxn>
                  <a:cxn ang="0">
                    <a:pos x="100" y="0"/>
                  </a:cxn>
                  <a:cxn ang="0">
                    <a:pos x="156" y="18"/>
                  </a:cxn>
                  <a:cxn ang="0">
                    <a:pos x="150" y="42"/>
                  </a:cxn>
                  <a:cxn ang="0">
                    <a:pos x="118" y="44"/>
                  </a:cxn>
                  <a:cxn ang="0">
                    <a:pos x="108" y="54"/>
                  </a:cxn>
                  <a:cxn ang="0">
                    <a:pos x="124" y="86"/>
                  </a:cxn>
                  <a:cxn ang="0">
                    <a:pos x="82" y="142"/>
                  </a:cxn>
                  <a:cxn ang="0">
                    <a:pos x="32" y="208"/>
                  </a:cxn>
                  <a:cxn ang="0">
                    <a:pos x="46" y="144"/>
                  </a:cxn>
                  <a:cxn ang="0">
                    <a:pos x="32" y="128"/>
                  </a:cxn>
                  <a:cxn ang="0">
                    <a:pos x="28" y="106"/>
                  </a:cxn>
                  <a:cxn ang="0">
                    <a:pos x="0" y="80"/>
                  </a:cxn>
                  <a:cxn ang="0">
                    <a:pos x="12" y="42"/>
                  </a:cxn>
                </a:cxnLst>
                <a:rect l="0" t="0" r="r" b="b"/>
                <a:pathLst>
                  <a:path w="156" h="208">
                    <a:moveTo>
                      <a:pt x="12" y="42"/>
                    </a:moveTo>
                    <a:lnTo>
                      <a:pt x="36" y="46"/>
                    </a:lnTo>
                    <a:lnTo>
                      <a:pt x="46" y="14"/>
                    </a:lnTo>
                    <a:lnTo>
                      <a:pt x="60" y="20"/>
                    </a:lnTo>
                    <a:lnTo>
                      <a:pt x="92" y="14"/>
                    </a:lnTo>
                    <a:lnTo>
                      <a:pt x="100" y="0"/>
                    </a:lnTo>
                    <a:lnTo>
                      <a:pt x="156" y="18"/>
                    </a:lnTo>
                    <a:lnTo>
                      <a:pt x="150" y="42"/>
                    </a:lnTo>
                    <a:lnTo>
                      <a:pt x="118" y="44"/>
                    </a:lnTo>
                    <a:lnTo>
                      <a:pt x="108" y="54"/>
                    </a:lnTo>
                    <a:lnTo>
                      <a:pt x="124" y="86"/>
                    </a:lnTo>
                    <a:lnTo>
                      <a:pt x="82" y="142"/>
                    </a:lnTo>
                    <a:lnTo>
                      <a:pt x="32" y="208"/>
                    </a:lnTo>
                    <a:lnTo>
                      <a:pt x="46" y="144"/>
                    </a:lnTo>
                    <a:lnTo>
                      <a:pt x="32" y="128"/>
                    </a:lnTo>
                    <a:lnTo>
                      <a:pt x="28" y="106"/>
                    </a:lnTo>
                    <a:lnTo>
                      <a:pt x="0" y="80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" name="Laois"/>
              <p:cNvSpPr>
                <a:spLocks/>
              </p:cNvSpPr>
              <p:nvPr/>
            </p:nvSpPr>
            <p:spPr bwMode="auto">
              <a:xfrm>
                <a:off x="3933328" y="5106962"/>
                <a:ext cx="291328" cy="246054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42" y="36"/>
                  </a:cxn>
                  <a:cxn ang="0">
                    <a:pos x="34" y="14"/>
                  </a:cxn>
                  <a:cxn ang="0">
                    <a:pos x="48" y="8"/>
                  </a:cxn>
                  <a:cxn ang="0">
                    <a:pos x="108" y="0"/>
                  </a:cxn>
                  <a:cxn ang="0">
                    <a:pos x="118" y="28"/>
                  </a:cxn>
                  <a:cxn ang="0">
                    <a:pos x="166" y="16"/>
                  </a:cxn>
                  <a:cxn ang="0">
                    <a:pos x="178" y="18"/>
                  </a:cxn>
                  <a:cxn ang="0">
                    <a:pos x="180" y="48"/>
                  </a:cxn>
                  <a:cxn ang="0">
                    <a:pos x="174" y="82"/>
                  </a:cxn>
                  <a:cxn ang="0">
                    <a:pos x="176" y="98"/>
                  </a:cxn>
                  <a:cxn ang="0">
                    <a:pos x="198" y="108"/>
                  </a:cxn>
                  <a:cxn ang="0">
                    <a:pos x="210" y="144"/>
                  </a:cxn>
                  <a:cxn ang="0">
                    <a:pos x="198" y="176"/>
                  </a:cxn>
                  <a:cxn ang="0">
                    <a:pos x="174" y="172"/>
                  </a:cxn>
                  <a:cxn ang="0">
                    <a:pos x="156" y="160"/>
                  </a:cxn>
                  <a:cxn ang="0">
                    <a:pos x="146" y="142"/>
                  </a:cxn>
                  <a:cxn ang="0">
                    <a:pos x="136" y="140"/>
                  </a:cxn>
                  <a:cxn ang="0">
                    <a:pos x="84" y="174"/>
                  </a:cxn>
                  <a:cxn ang="0">
                    <a:pos x="54" y="170"/>
                  </a:cxn>
                  <a:cxn ang="0">
                    <a:pos x="14" y="178"/>
                  </a:cxn>
                  <a:cxn ang="0">
                    <a:pos x="6" y="164"/>
                  </a:cxn>
                  <a:cxn ang="0">
                    <a:pos x="2" y="148"/>
                  </a:cxn>
                  <a:cxn ang="0">
                    <a:pos x="16" y="124"/>
                  </a:cxn>
                  <a:cxn ang="0">
                    <a:pos x="18" y="118"/>
                  </a:cxn>
                  <a:cxn ang="0">
                    <a:pos x="20" y="114"/>
                  </a:cxn>
                  <a:cxn ang="0">
                    <a:pos x="0" y="96"/>
                  </a:cxn>
                </a:cxnLst>
                <a:rect l="0" t="0" r="r" b="b"/>
                <a:pathLst>
                  <a:path w="210" h="178">
                    <a:moveTo>
                      <a:pt x="0" y="96"/>
                    </a:moveTo>
                    <a:lnTo>
                      <a:pt x="42" y="36"/>
                    </a:lnTo>
                    <a:lnTo>
                      <a:pt x="34" y="14"/>
                    </a:lnTo>
                    <a:lnTo>
                      <a:pt x="48" y="8"/>
                    </a:lnTo>
                    <a:lnTo>
                      <a:pt x="108" y="0"/>
                    </a:lnTo>
                    <a:lnTo>
                      <a:pt x="118" y="28"/>
                    </a:lnTo>
                    <a:lnTo>
                      <a:pt x="166" y="16"/>
                    </a:lnTo>
                    <a:lnTo>
                      <a:pt x="178" y="18"/>
                    </a:lnTo>
                    <a:lnTo>
                      <a:pt x="180" y="48"/>
                    </a:lnTo>
                    <a:lnTo>
                      <a:pt x="174" y="82"/>
                    </a:lnTo>
                    <a:lnTo>
                      <a:pt x="176" y="98"/>
                    </a:lnTo>
                    <a:lnTo>
                      <a:pt x="198" y="108"/>
                    </a:lnTo>
                    <a:lnTo>
                      <a:pt x="210" y="144"/>
                    </a:lnTo>
                    <a:lnTo>
                      <a:pt x="198" y="176"/>
                    </a:lnTo>
                    <a:lnTo>
                      <a:pt x="174" y="172"/>
                    </a:lnTo>
                    <a:lnTo>
                      <a:pt x="156" y="160"/>
                    </a:lnTo>
                    <a:lnTo>
                      <a:pt x="146" y="142"/>
                    </a:lnTo>
                    <a:lnTo>
                      <a:pt x="136" y="140"/>
                    </a:lnTo>
                    <a:lnTo>
                      <a:pt x="84" y="174"/>
                    </a:lnTo>
                    <a:lnTo>
                      <a:pt x="54" y="170"/>
                    </a:lnTo>
                    <a:lnTo>
                      <a:pt x="14" y="178"/>
                    </a:lnTo>
                    <a:lnTo>
                      <a:pt x="6" y="164"/>
                    </a:lnTo>
                    <a:lnTo>
                      <a:pt x="2" y="148"/>
                    </a:lnTo>
                    <a:lnTo>
                      <a:pt x="16" y="124"/>
                    </a:lnTo>
                    <a:lnTo>
                      <a:pt x="18" y="118"/>
                    </a:lnTo>
                    <a:lnTo>
                      <a:pt x="20" y="114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" name="Wicklow"/>
              <p:cNvSpPr>
                <a:spLocks/>
              </p:cNvSpPr>
              <p:nvPr/>
            </p:nvSpPr>
            <p:spPr bwMode="auto">
              <a:xfrm>
                <a:off x="4279773" y="5101056"/>
                <a:ext cx="281486" cy="324792"/>
              </a:xfrm>
              <a:custGeom>
                <a:avLst/>
                <a:gdLst/>
                <a:ahLst/>
                <a:cxnLst>
                  <a:cxn ang="0">
                    <a:pos x="12" y="134"/>
                  </a:cxn>
                  <a:cxn ang="0">
                    <a:pos x="0" y="106"/>
                  </a:cxn>
                  <a:cxn ang="0">
                    <a:pos x="4" y="92"/>
                  </a:cxn>
                  <a:cxn ang="0">
                    <a:pos x="20" y="82"/>
                  </a:cxn>
                  <a:cxn ang="0">
                    <a:pos x="90" y="0"/>
                  </a:cxn>
                  <a:cxn ang="0">
                    <a:pos x="182" y="14"/>
                  </a:cxn>
                  <a:cxn ang="0">
                    <a:pos x="196" y="50"/>
                  </a:cxn>
                  <a:cxn ang="0">
                    <a:pos x="190" y="92"/>
                  </a:cxn>
                  <a:cxn ang="0">
                    <a:pos x="192" y="106"/>
                  </a:cxn>
                  <a:cxn ang="0">
                    <a:pos x="204" y="122"/>
                  </a:cxn>
                  <a:cxn ang="0">
                    <a:pos x="184" y="168"/>
                  </a:cxn>
                  <a:cxn ang="0">
                    <a:pos x="166" y="180"/>
                  </a:cxn>
                  <a:cxn ang="0">
                    <a:pos x="160" y="220"/>
                  </a:cxn>
                  <a:cxn ang="0">
                    <a:pos x="150" y="204"/>
                  </a:cxn>
                  <a:cxn ang="0">
                    <a:pos x="98" y="196"/>
                  </a:cxn>
                  <a:cxn ang="0">
                    <a:pos x="82" y="222"/>
                  </a:cxn>
                  <a:cxn ang="0">
                    <a:pos x="56" y="234"/>
                  </a:cxn>
                  <a:cxn ang="0">
                    <a:pos x="36" y="220"/>
                  </a:cxn>
                  <a:cxn ang="0">
                    <a:pos x="20" y="188"/>
                  </a:cxn>
                  <a:cxn ang="0">
                    <a:pos x="30" y="178"/>
                  </a:cxn>
                  <a:cxn ang="0">
                    <a:pos x="62" y="176"/>
                  </a:cxn>
                  <a:cxn ang="0">
                    <a:pos x="68" y="152"/>
                  </a:cxn>
                  <a:cxn ang="0">
                    <a:pos x="12" y="134"/>
                  </a:cxn>
                </a:cxnLst>
                <a:rect l="0" t="0" r="r" b="b"/>
                <a:pathLst>
                  <a:path w="204" h="234">
                    <a:moveTo>
                      <a:pt x="12" y="134"/>
                    </a:moveTo>
                    <a:lnTo>
                      <a:pt x="0" y="106"/>
                    </a:lnTo>
                    <a:lnTo>
                      <a:pt x="4" y="92"/>
                    </a:lnTo>
                    <a:lnTo>
                      <a:pt x="20" y="82"/>
                    </a:lnTo>
                    <a:lnTo>
                      <a:pt x="90" y="0"/>
                    </a:lnTo>
                    <a:lnTo>
                      <a:pt x="182" y="14"/>
                    </a:lnTo>
                    <a:lnTo>
                      <a:pt x="196" y="50"/>
                    </a:lnTo>
                    <a:lnTo>
                      <a:pt x="190" y="92"/>
                    </a:lnTo>
                    <a:lnTo>
                      <a:pt x="192" y="106"/>
                    </a:lnTo>
                    <a:lnTo>
                      <a:pt x="204" y="122"/>
                    </a:lnTo>
                    <a:lnTo>
                      <a:pt x="184" y="168"/>
                    </a:lnTo>
                    <a:lnTo>
                      <a:pt x="166" y="180"/>
                    </a:lnTo>
                    <a:lnTo>
                      <a:pt x="160" y="220"/>
                    </a:lnTo>
                    <a:lnTo>
                      <a:pt x="150" y="204"/>
                    </a:lnTo>
                    <a:lnTo>
                      <a:pt x="98" y="196"/>
                    </a:lnTo>
                    <a:lnTo>
                      <a:pt x="82" y="222"/>
                    </a:lnTo>
                    <a:lnTo>
                      <a:pt x="56" y="234"/>
                    </a:lnTo>
                    <a:lnTo>
                      <a:pt x="36" y="220"/>
                    </a:lnTo>
                    <a:lnTo>
                      <a:pt x="20" y="188"/>
                    </a:lnTo>
                    <a:lnTo>
                      <a:pt x="30" y="178"/>
                    </a:lnTo>
                    <a:lnTo>
                      <a:pt x="62" y="176"/>
                    </a:lnTo>
                    <a:lnTo>
                      <a:pt x="68" y="152"/>
                    </a:lnTo>
                    <a:lnTo>
                      <a:pt x="12" y="134"/>
                    </a:lnTo>
                    <a:close/>
                  </a:path>
                </a:pathLst>
              </a:custGeom>
              <a:grpFill/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sp>
        <p:nvSpPr>
          <p:cNvPr id="159" name="TextBox 158"/>
          <p:cNvSpPr txBox="1"/>
          <p:nvPr/>
        </p:nvSpPr>
        <p:spPr>
          <a:xfrm>
            <a:off x="2057401" y="5927972"/>
            <a:ext cx="181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United Kingdom</a:t>
            </a:r>
          </a:p>
        </p:txBody>
      </p:sp>
      <p:grpSp>
        <p:nvGrpSpPr>
          <p:cNvPr id="160" name="AUSTRALIA without names"/>
          <p:cNvGrpSpPr/>
          <p:nvPr/>
        </p:nvGrpSpPr>
        <p:grpSpPr>
          <a:xfrm>
            <a:off x="2171582" y="1911076"/>
            <a:ext cx="1318116" cy="1134249"/>
            <a:chOff x="2368550" y="2152650"/>
            <a:chExt cx="4840288" cy="4492625"/>
          </a:xfrm>
          <a:solidFill>
            <a:srgbClr val="002060"/>
          </a:solidFill>
        </p:grpSpPr>
        <p:sp>
          <p:nvSpPr>
            <p:cNvPr id="161" name="Western Australia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368550" y="2541588"/>
              <a:ext cx="1957388" cy="2973387"/>
            </a:xfrm>
            <a:custGeom>
              <a:avLst/>
              <a:gdLst/>
              <a:ahLst/>
              <a:cxnLst>
                <a:cxn ang="0">
                  <a:pos x="1300" y="1116"/>
                </a:cxn>
                <a:cxn ang="0">
                  <a:pos x="1284" y="1640"/>
                </a:cxn>
                <a:cxn ang="0">
                  <a:pos x="1188" y="1680"/>
                </a:cxn>
                <a:cxn ang="0">
                  <a:pos x="1064" y="1704"/>
                </a:cxn>
                <a:cxn ang="0">
                  <a:pos x="956" y="1772"/>
                </a:cxn>
                <a:cxn ang="0">
                  <a:pos x="912" y="1856"/>
                </a:cxn>
                <a:cxn ang="0">
                  <a:pos x="796" y="1868"/>
                </a:cxn>
                <a:cxn ang="0">
                  <a:pos x="760" y="1858"/>
                </a:cxn>
                <a:cxn ang="0">
                  <a:pos x="722" y="1858"/>
                </a:cxn>
                <a:cxn ang="0">
                  <a:pos x="660" y="1872"/>
                </a:cxn>
                <a:cxn ang="0">
                  <a:pos x="620" y="1884"/>
                </a:cxn>
                <a:cxn ang="0">
                  <a:pos x="612" y="1892"/>
                </a:cxn>
                <a:cxn ang="0">
                  <a:pos x="606" y="1916"/>
                </a:cxn>
                <a:cxn ang="0">
                  <a:pos x="564" y="1936"/>
                </a:cxn>
                <a:cxn ang="0">
                  <a:pos x="480" y="2004"/>
                </a:cxn>
                <a:cxn ang="0">
                  <a:pos x="388" y="2004"/>
                </a:cxn>
                <a:cxn ang="0">
                  <a:pos x="300" y="1960"/>
                </a:cxn>
                <a:cxn ang="0">
                  <a:pos x="260" y="1888"/>
                </a:cxn>
                <a:cxn ang="0">
                  <a:pos x="308" y="1864"/>
                </a:cxn>
                <a:cxn ang="0">
                  <a:pos x="300" y="1772"/>
                </a:cxn>
                <a:cxn ang="0">
                  <a:pos x="264" y="1684"/>
                </a:cxn>
                <a:cxn ang="0">
                  <a:pos x="200" y="1508"/>
                </a:cxn>
                <a:cxn ang="0">
                  <a:pos x="160" y="1448"/>
                </a:cxn>
                <a:cxn ang="0">
                  <a:pos x="108" y="1364"/>
                </a:cxn>
                <a:cxn ang="0">
                  <a:pos x="68" y="1268"/>
                </a:cxn>
                <a:cxn ang="0">
                  <a:pos x="96" y="1260"/>
                </a:cxn>
                <a:cxn ang="0">
                  <a:pos x="60" y="1168"/>
                </a:cxn>
                <a:cxn ang="0">
                  <a:pos x="8" y="1108"/>
                </a:cxn>
                <a:cxn ang="0">
                  <a:pos x="16" y="956"/>
                </a:cxn>
                <a:cxn ang="0">
                  <a:pos x="28" y="848"/>
                </a:cxn>
                <a:cxn ang="0">
                  <a:pos x="32" y="916"/>
                </a:cxn>
                <a:cxn ang="0">
                  <a:pos x="68" y="856"/>
                </a:cxn>
                <a:cxn ang="0">
                  <a:pos x="188" y="756"/>
                </a:cxn>
                <a:cxn ang="0">
                  <a:pos x="248" y="724"/>
                </a:cxn>
                <a:cxn ang="0">
                  <a:pos x="296" y="720"/>
                </a:cxn>
                <a:cxn ang="0">
                  <a:pos x="396" y="656"/>
                </a:cxn>
                <a:cxn ang="0">
                  <a:pos x="468" y="632"/>
                </a:cxn>
                <a:cxn ang="0">
                  <a:pos x="592" y="572"/>
                </a:cxn>
                <a:cxn ang="0">
                  <a:pos x="644" y="468"/>
                </a:cxn>
                <a:cxn ang="0">
                  <a:pos x="664" y="360"/>
                </a:cxn>
                <a:cxn ang="0">
                  <a:pos x="732" y="268"/>
                </a:cxn>
                <a:cxn ang="0">
                  <a:pos x="788" y="364"/>
                </a:cxn>
                <a:cxn ang="0">
                  <a:pos x="780" y="276"/>
                </a:cxn>
                <a:cxn ang="0">
                  <a:pos x="816" y="252"/>
                </a:cxn>
                <a:cxn ang="0">
                  <a:pos x="868" y="228"/>
                </a:cxn>
                <a:cxn ang="0">
                  <a:pos x="860" y="172"/>
                </a:cxn>
                <a:cxn ang="0">
                  <a:pos x="904" y="160"/>
                </a:cxn>
                <a:cxn ang="0">
                  <a:pos x="936" y="140"/>
                </a:cxn>
                <a:cxn ang="0">
                  <a:pos x="908" y="96"/>
                </a:cxn>
                <a:cxn ang="0">
                  <a:pos x="960" y="68"/>
                </a:cxn>
                <a:cxn ang="0">
                  <a:pos x="988" y="48"/>
                </a:cxn>
                <a:cxn ang="0">
                  <a:pos x="1032" y="28"/>
                </a:cxn>
                <a:cxn ang="0">
                  <a:pos x="1064" y="16"/>
                </a:cxn>
                <a:cxn ang="0">
                  <a:pos x="1096" y="16"/>
                </a:cxn>
                <a:cxn ang="0">
                  <a:pos x="1184" y="92"/>
                </a:cxn>
                <a:cxn ang="0">
                  <a:pos x="1208" y="96"/>
                </a:cxn>
                <a:cxn ang="0">
                  <a:pos x="1260" y="108"/>
                </a:cxn>
              </a:cxnLst>
              <a:rect l="0" t="0" r="r" b="b"/>
              <a:pathLst>
                <a:path w="1320" h="2004">
                  <a:moveTo>
                    <a:pt x="1260" y="108"/>
                  </a:moveTo>
                  <a:lnTo>
                    <a:pt x="1300" y="1116"/>
                  </a:lnTo>
                  <a:lnTo>
                    <a:pt x="1320" y="1620"/>
                  </a:lnTo>
                  <a:lnTo>
                    <a:pt x="1284" y="1640"/>
                  </a:lnTo>
                  <a:lnTo>
                    <a:pt x="1236" y="1668"/>
                  </a:lnTo>
                  <a:lnTo>
                    <a:pt x="1188" y="1680"/>
                  </a:lnTo>
                  <a:lnTo>
                    <a:pt x="1104" y="1684"/>
                  </a:lnTo>
                  <a:lnTo>
                    <a:pt x="1064" y="1704"/>
                  </a:lnTo>
                  <a:lnTo>
                    <a:pt x="1012" y="1736"/>
                  </a:lnTo>
                  <a:lnTo>
                    <a:pt x="956" y="1772"/>
                  </a:lnTo>
                  <a:lnTo>
                    <a:pt x="932" y="1812"/>
                  </a:lnTo>
                  <a:lnTo>
                    <a:pt x="912" y="1856"/>
                  </a:lnTo>
                  <a:lnTo>
                    <a:pt x="868" y="1852"/>
                  </a:lnTo>
                  <a:lnTo>
                    <a:pt x="796" y="1868"/>
                  </a:lnTo>
                  <a:lnTo>
                    <a:pt x="772" y="1860"/>
                  </a:lnTo>
                  <a:lnTo>
                    <a:pt x="760" y="1858"/>
                  </a:lnTo>
                  <a:lnTo>
                    <a:pt x="740" y="1856"/>
                  </a:lnTo>
                  <a:lnTo>
                    <a:pt x="722" y="1858"/>
                  </a:lnTo>
                  <a:lnTo>
                    <a:pt x="696" y="1864"/>
                  </a:lnTo>
                  <a:lnTo>
                    <a:pt x="660" y="1872"/>
                  </a:lnTo>
                  <a:lnTo>
                    <a:pt x="636" y="1878"/>
                  </a:lnTo>
                  <a:lnTo>
                    <a:pt x="620" y="1884"/>
                  </a:lnTo>
                  <a:lnTo>
                    <a:pt x="614" y="1888"/>
                  </a:lnTo>
                  <a:lnTo>
                    <a:pt x="612" y="1892"/>
                  </a:lnTo>
                  <a:lnTo>
                    <a:pt x="610" y="1904"/>
                  </a:lnTo>
                  <a:lnTo>
                    <a:pt x="606" y="1916"/>
                  </a:lnTo>
                  <a:lnTo>
                    <a:pt x="600" y="1932"/>
                  </a:lnTo>
                  <a:lnTo>
                    <a:pt x="564" y="1936"/>
                  </a:lnTo>
                  <a:lnTo>
                    <a:pt x="532" y="1976"/>
                  </a:lnTo>
                  <a:lnTo>
                    <a:pt x="480" y="2004"/>
                  </a:lnTo>
                  <a:lnTo>
                    <a:pt x="436" y="2004"/>
                  </a:lnTo>
                  <a:lnTo>
                    <a:pt x="388" y="2004"/>
                  </a:lnTo>
                  <a:lnTo>
                    <a:pt x="352" y="1988"/>
                  </a:lnTo>
                  <a:lnTo>
                    <a:pt x="300" y="1960"/>
                  </a:lnTo>
                  <a:lnTo>
                    <a:pt x="272" y="1960"/>
                  </a:lnTo>
                  <a:lnTo>
                    <a:pt x="260" y="1888"/>
                  </a:lnTo>
                  <a:lnTo>
                    <a:pt x="292" y="1896"/>
                  </a:lnTo>
                  <a:lnTo>
                    <a:pt x="308" y="1864"/>
                  </a:lnTo>
                  <a:lnTo>
                    <a:pt x="304" y="1824"/>
                  </a:lnTo>
                  <a:lnTo>
                    <a:pt x="300" y="1772"/>
                  </a:lnTo>
                  <a:lnTo>
                    <a:pt x="296" y="1732"/>
                  </a:lnTo>
                  <a:lnTo>
                    <a:pt x="264" y="1684"/>
                  </a:lnTo>
                  <a:lnTo>
                    <a:pt x="220" y="1612"/>
                  </a:lnTo>
                  <a:lnTo>
                    <a:pt x="200" y="1508"/>
                  </a:lnTo>
                  <a:lnTo>
                    <a:pt x="164" y="1480"/>
                  </a:lnTo>
                  <a:lnTo>
                    <a:pt x="160" y="1448"/>
                  </a:lnTo>
                  <a:lnTo>
                    <a:pt x="112" y="1412"/>
                  </a:lnTo>
                  <a:lnTo>
                    <a:pt x="108" y="1364"/>
                  </a:lnTo>
                  <a:lnTo>
                    <a:pt x="52" y="1280"/>
                  </a:lnTo>
                  <a:lnTo>
                    <a:pt x="68" y="1268"/>
                  </a:lnTo>
                  <a:lnTo>
                    <a:pt x="64" y="1228"/>
                  </a:lnTo>
                  <a:lnTo>
                    <a:pt x="96" y="1260"/>
                  </a:lnTo>
                  <a:lnTo>
                    <a:pt x="100" y="1212"/>
                  </a:lnTo>
                  <a:lnTo>
                    <a:pt x="60" y="1168"/>
                  </a:lnTo>
                  <a:lnTo>
                    <a:pt x="36" y="1152"/>
                  </a:lnTo>
                  <a:lnTo>
                    <a:pt x="8" y="1108"/>
                  </a:lnTo>
                  <a:lnTo>
                    <a:pt x="16" y="1012"/>
                  </a:lnTo>
                  <a:lnTo>
                    <a:pt x="16" y="956"/>
                  </a:lnTo>
                  <a:lnTo>
                    <a:pt x="0" y="924"/>
                  </a:lnTo>
                  <a:lnTo>
                    <a:pt x="28" y="848"/>
                  </a:lnTo>
                  <a:lnTo>
                    <a:pt x="32" y="892"/>
                  </a:lnTo>
                  <a:lnTo>
                    <a:pt x="32" y="916"/>
                  </a:lnTo>
                  <a:lnTo>
                    <a:pt x="60" y="908"/>
                  </a:lnTo>
                  <a:lnTo>
                    <a:pt x="68" y="856"/>
                  </a:lnTo>
                  <a:lnTo>
                    <a:pt x="120" y="816"/>
                  </a:lnTo>
                  <a:lnTo>
                    <a:pt x="188" y="756"/>
                  </a:lnTo>
                  <a:lnTo>
                    <a:pt x="232" y="712"/>
                  </a:lnTo>
                  <a:lnTo>
                    <a:pt x="248" y="724"/>
                  </a:lnTo>
                  <a:lnTo>
                    <a:pt x="268" y="712"/>
                  </a:lnTo>
                  <a:lnTo>
                    <a:pt x="296" y="720"/>
                  </a:lnTo>
                  <a:lnTo>
                    <a:pt x="344" y="680"/>
                  </a:lnTo>
                  <a:lnTo>
                    <a:pt x="396" y="656"/>
                  </a:lnTo>
                  <a:lnTo>
                    <a:pt x="432" y="628"/>
                  </a:lnTo>
                  <a:lnTo>
                    <a:pt x="468" y="632"/>
                  </a:lnTo>
                  <a:lnTo>
                    <a:pt x="520" y="612"/>
                  </a:lnTo>
                  <a:lnTo>
                    <a:pt x="592" y="572"/>
                  </a:lnTo>
                  <a:lnTo>
                    <a:pt x="628" y="508"/>
                  </a:lnTo>
                  <a:lnTo>
                    <a:pt x="644" y="468"/>
                  </a:lnTo>
                  <a:lnTo>
                    <a:pt x="688" y="428"/>
                  </a:lnTo>
                  <a:lnTo>
                    <a:pt x="664" y="360"/>
                  </a:lnTo>
                  <a:lnTo>
                    <a:pt x="692" y="328"/>
                  </a:lnTo>
                  <a:lnTo>
                    <a:pt x="732" y="268"/>
                  </a:lnTo>
                  <a:lnTo>
                    <a:pt x="752" y="320"/>
                  </a:lnTo>
                  <a:lnTo>
                    <a:pt x="788" y="364"/>
                  </a:lnTo>
                  <a:lnTo>
                    <a:pt x="808" y="312"/>
                  </a:lnTo>
                  <a:lnTo>
                    <a:pt x="780" y="276"/>
                  </a:lnTo>
                  <a:lnTo>
                    <a:pt x="784" y="244"/>
                  </a:lnTo>
                  <a:lnTo>
                    <a:pt x="816" y="252"/>
                  </a:lnTo>
                  <a:lnTo>
                    <a:pt x="860" y="256"/>
                  </a:lnTo>
                  <a:lnTo>
                    <a:pt x="868" y="228"/>
                  </a:lnTo>
                  <a:lnTo>
                    <a:pt x="856" y="200"/>
                  </a:lnTo>
                  <a:lnTo>
                    <a:pt x="860" y="172"/>
                  </a:lnTo>
                  <a:lnTo>
                    <a:pt x="876" y="152"/>
                  </a:lnTo>
                  <a:lnTo>
                    <a:pt x="904" y="160"/>
                  </a:lnTo>
                  <a:lnTo>
                    <a:pt x="896" y="132"/>
                  </a:lnTo>
                  <a:lnTo>
                    <a:pt x="936" y="140"/>
                  </a:lnTo>
                  <a:lnTo>
                    <a:pt x="916" y="116"/>
                  </a:lnTo>
                  <a:lnTo>
                    <a:pt x="908" y="96"/>
                  </a:lnTo>
                  <a:lnTo>
                    <a:pt x="932" y="84"/>
                  </a:lnTo>
                  <a:lnTo>
                    <a:pt x="960" y="68"/>
                  </a:lnTo>
                  <a:lnTo>
                    <a:pt x="984" y="76"/>
                  </a:lnTo>
                  <a:lnTo>
                    <a:pt x="988" y="48"/>
                  </a:lnTo>
                  <a:lnTo>
                    <a:pt x="1012" y="52"/>
                  </a:lnTo>
                  <a:lnTo>
                    <a:pt x="1032" y="28"/>
                  </a:lnTo>
                  <a:lnTo>
                    <a:pt x="1044" y="40"/>
                  </a:lnTo>
                  <a:lnTo>
                    <a:pt x="1064" y="16"/>
                  </a:lnTo>
                  <a:lnTo>
                    <a:pt x="1076" y="0"/>
                  </a:lnTo>
                  <a:lnTo>
                    <a:pt x="1096" y="16"/>
                  </a:lnTo>
                  <a:lnTo>
                    <a:pt x="1128" y="40"/>
                  </a:lnTo>
                  <a:lnTo>
                    <a:pt x="1184" y="92"/>
                  </a:lnTo>
                  <a:lnTo>
                    <a:pt x="1176" y="124"/>
                  </a:lnTo>
                  <a:lnTo>
                    <a:pt x="1208" y="96"/>
                  </a:lnTo>
                  <a:lnTo>
                    <a:pt x="1232" y="92"/>
                  </a:lnTo>
                  <a:lnTo>
                    <a:pt x="1260" y="108"/>
                  </a:lnTo>
                  <a:close/>
                </a:path>
              </a:pathLst>
            </a:custGeom>
            <a:grpFill/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2" name="Northern Territory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237038" y="2166938"/>
              <a:ext cx="1182687" cy="2030412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0" y="372"/>
                </a:cxn>
                <a:cxn ang="0">
                  <a:pos x="24" y="352"/>
                </a:cxn>
                <a:cxn ang="0">
                  <a:pos x="56" y="356"/>
                </a:cxn>
                <a:cxn ang="0">
                  <a:pos x="68" y="332"/>
                </a:cxn>
                <a:cxn ang="0">
                  <a:pos x="48" y="324"/>
                </a:cxn>
                <a:cxn ang="0">
                  <a:pos x="34" y="316"/>
                </a:cxn>
                <a:cxn ang="0">
                  <a:pos x="30" y="312"/>
                </a:cxn>
                <a:cxn ang="0">
                  <a:pos x="28" y="308"/>
                </a:cxn>
                <a:cxn ang="0">
                  <a:pos x="30" y="298"/>
                </a:cxn>
                <a:cxn ang="0">
                  <a:pos x="36" y="286"/>
                </a:cxn>
                <a:cxn ang="0">
                  <a:pos x="44" y="272"/>
                </a:cxn>
                <a:cxn ang="0">
                  <a:pos x="64" y="244"/>
                </a:cxn>
                <a:cxn ang="0">
                  <a:pos x="76" y="212"/>
                </a:cxn>
                <a:cxn ang="0">
                  <a:pos x="104" y="204"/>
                </a:cxn>
                <a:cxn ang="0">
                  <a:pos x="100" y="164"/>
                </a:cxn>
                <a:cxn ang="0">
                  <a:pos x="120" y="140"/>
                </a:cxn>
                <a:cxn ang="0">
                  <a:pos x="176" y="96"/>
                </a:cxn>
                <a:cxn ang="0">
                  <a:pos x="208" y="96"/>
                </a:cxn>
                <a:cxn ang="0">
                  <a:pos x="268" y="92"/>
                </a:cxn>
                <a:cxn ang="0">
                  <a:pos x="324" y="84"/>
                </a:cxn>
                <a:cxn ang="0">
                  <a:pos x="324" y="40"/>
                </a:cxn>
                <a:cxn ang="0">
                  <a:pos x="280" y="16"/>
                </a:cxn>
                <a:cxn ang="0">
                  <a:pos x="300" y="0"/>
                </a:cxn>
                <a:cxn ang="0">
                  <a:pos x="352" y="16"/>
                </a:cxn>
                <a:cxn ang="0">
                  <a:pos x="397" y="52"/>
                </a:cxn>
                <a:cxn ang="0">
                  <a:pos x="461" y="72"/>
                </a:cxn>
                <a:cxn ang="0">
                  <a:pos x="521" y="92"/>
                </a:cxn>
                <a:cxn ang="0">
                  <a:pos x="609" y="80"/>
                </a:cxn>
                <a:cxn ang="0">
                  <a:pos x="641" y="116"/>
                </a:cxn>
                <a:cxn ang="0">
                  <a:pos x="669" y="84"/>
                </a:cxn>
                <a:cxn ang="0">
                  <a:pos x="693" y="84"/>
                </a:cxn>
                <a:cxn ang="0">
                  <a:pos x="717" y="116"/>
                </a:cxn>
                <a:cxn ang="0">
                  <a:pos x="689" y="144"/>
                </a:cxn>
                <a:cxn ang="0">
                  <a:pos x="677" y="192"/>
                </a:cxn>
                <a:cxn ang="0">
                  <a:pos x="653" y="188"/>
                </a:cxn>
                <a:cxn ang="0">
                  <a:pos x="621" y="208"/>
                </a:cxn>
                <a:cxn ang="0">
                  <a:pos x="629" y="240"/>
                </a:cxn>
                <a:cxn ang="0">
                  <a:pos x="609" y="292"/>
                </a:cxn>
                <a:cxn ang="0">
                  <a:pos x="581" y="332"/>
                </a:cxn>
                <a:cxn ang="0">
                  <a:pos x="601" y="376"/>
                </a:cxn>
                <a:cxn ang="0">
                  <a:pos x="653" y="408"/>
                </a:cxn>
                <a:cxn ang="0">
                  <a:pos x="705" y="444"/>
                </a:cxn>
                <a:cxn ang="0">
                  <a:pos x="773" y="480"/>
                </a:cxn>
                <a:cxn ang="0">
                  <a:pos x="797" y="516"/>
                </a:cxn>
                <a:cxn ang="0">
                  <a:pos x="777" y="1364"/>
                </a:cxn>
                <a:cxn ang="0">
                  <a:pos x="365" y="1356"/>
                </a:cxn>
                <a:cxn ang="0">
                  <a:pos x="40" y="1368"/>
                </a:cxn>
                <a:cxn ang="0">
                  <a:pos x="0" y="360"/>
                </a:cxn>
              </a:cxnLst>
              <a:rect l="0" t="0" r="r" b="b"/>
              <a:pathLst>
                <a:path w="797" h="1368">
                  <a:moveTo>
                    <a:pt x="0" y="360"/>
                  </a:moveTo>
                  <a:lnTo>
                    <a:pt x="20" y="372"/>
                  </a:lnTo>
                  <a:lnTo>
                    <a:pt x="24" y="352"/>
                  </a:lnTo>
                  <a:lnTo>
                    <a:pt x="56" y="356"/>
                  </a:lnTo>
                  <a:lnTo>
                    <a:pt x="68" y="332"/>
                  </a:lnTo>
                  <a:lnTo>
                    <a:pt x="48" y="324"/>
                  </a:lnTo>
                  <a:lnTo>
                    <a:pt x="34" y="316"/>
                  </a:lnTo>
                  <a:lnTo>
                    <a:pt x="30" y="312"/>
                  </a:lnTo>
                  <a:lnTo>
                    <a:pt x="28" y="308"/>
                  </a:lnTo>
                  <a:lnTo>
                    <a:pt x="30" y="298"/>
                  </a:lnTo>
                  <a:lnTo>
                    <a:pt x="36" y="286"/>
                  </a:lnTo>
                  <a:lnTo>
                    <a:pt x="44" y="272"/>
                  </a:lnTo>
                  <a:lnTo>
                    <a:pt x="64" y="244"/>
                  </a:lnTo>
                  <a:lnTo>
                    <a:pt x="76" y="212"/>
                  </a:lnTo>
                  <a:lnTo>
                    <a:pt x="104" y="204"/>
                  </a:lnTo>
                  <a:lnTo>
                    <a:pt x="100" y="164"/>
                  </a:lnTo>
                  <a:lnTo>
                    <a:pt x="120" y="140"/>
                  </a:lnTo>
                  <a:lnTo>
                    <a:pt x="176" y="96"/>
                  </a:lnTo>
                  <a:lnTo>
                    <a:pt x="208" y="96"/>
                  </a:lnTo>
                  <a:lnTo>
                    <a:pt x="268" y="92"/>
                  </a:lnTo>
                  <a:lnTo>
                    <a:pt x="324" y="84"/>
                  </a:lnTo>
                  <a:lnTo>
                    <a:pt x="324" y="40"/>
                  </a:lnTo>
                  <a:lnTo>
                    <a:pt x="280" y="16"/>
                  </a:lnTo>
                  <a:lnTo>
                    <a:pt x="300" y="0"/>
                  </a:lnTo>
                  <a:lnTo>
                    <a:pt x="352" y="16"/>
                  </a:lnTo>
                  <a:lnTo>
                    <a:pt x="397" y="52"/>
                  </a:lnTo>
                  <a:lnTo>
                    <a:pt x="461" y="72"/>
                  </a:lnTo>
                  <a:lnTo>
                    <a:pt x="521" y="92"/>
                  </a:lnTo>
                  <a:lnTo>
                    <a:pt x="609" y="80"/>
                  </a:lnTo>
                  <a:lnTo>
                    <a:pt x="641" y="116"/>
                  </a:lnTo>
                  <a:lnTo>
                    <a:pt x="669" y="84"/>
                  </a:lnTo>
                  <a:lnTo>
                    <a:pt x="693" y="84"/>
                  </a:lnTo>
                  <a:lnTo>
                    <a:pt x="717" y="116"/>
                  </a:lnTo>
                  <a:lnTo>
                    <a:pt x="689" y="144"/>
                  </a:lnTo>
                  <a:lnTo>
                    <a:pt x="677" y="192"/>
                  </a:lnTo>
                  <a:lnTo>
                    <a:pt x="653" y="188"/>
                  </a:lnTo>
                  <a:lnTo>
                    <a:pt x="621" y="208"/>
                  </a:lnTo>
                  <a:lnTo>
                    <a:pt x="629" y="240"/>
                  </a:lnTo>
                  <a:lnTo>
                    <a:pt x="609" y="292"/>
                  </a:lnTo>
                  <a:lnTo>
                    <a:pt x="581" y="332"/>
                  </a:lnTo>
                  <a:lnTo>
                    <a:pt x="601" y="376"/>
                  </a:lnTo>
                  <a:lnTo>
                    <a:pt x="653" y="408"/>
                  </a:lnTo>
                  <a:lnTo>
                    <a:pt x="705" y="444"/>
                  </a:lnTo>
                  <a:lnTo>
                    <a:pt x="773" y="480"/>
                  </a:lnTo>
                  <a:lnTo>
                    <a:pt x="797" y="516"/>
                  </a:lnTo>
                  <a:lnTo>
                    <a:pt x="777" y="1364"/>
                  </a:lnTo>
                  <a:lnTo>
                    <a:pt x="365" y="1356"/>
                  </a:lnTo>
                  <a:lnTo>
                    <a:pt x="40" y="1368"/>
                  </a:lnTo>
                  <a:lnTo>
                    <a:pt x="0" y="360"/>
                  </a:lnTo>
                  <a:close/>
                </a:path>
              </a:pathLst>
            </a:custGeom>
            <a:grpFill/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3" name="South Australia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295775" y="4178300"/>
              <a:ext cx="1443038" cy="165100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737" y="8"/>
                </a:cxn>
                <a:cxn ang="0">
                  <a:pos x="961" y="296"/>
                </a:cxn>
                <a:cxn ang="0">
                  <a:pos x="913" y="1112"/>
                </a:cxn>
                <a:cxn ang="0">
                  <a:pos x="857" y="1076"/>
                </a:cxn>
                <a:cxn ang="0">
                  <a:pos x="821" y="1000"/>
                </a:cxn>
                <a:cxn ang="0">
                  <a:pos x="829" y="948"/>
                </a:cxn>
                <a:cxn ang="0">
                  <a:pos x="801" y="880"/>
                </a:cxn>
                <a:cxn ang="0">
                  <a:pos x="785" y="860"/>
                </a:cxn>
                <a:cxn ang="0">
                  <a:pos x="713" y="884"/>
                </a:cxn>
                <a:cxn ang="0">
                  <a:pos x="745" y="820"/>
                </a:cxn>
                <a:cxn ang="0">
                  <a:pos x="713" y="740"/>
                </a:cxn>
                <a:cxn ang="0">
                  <a:pos x="689" y="808"/>
                </a:cxn>
                <a:cxn ang="0">
                  <a:pos x="661" y="832"/>
                </a:cxn>
                <a:cxn ang="0">
                  <a:pos x="629" y="812"/>
                </a:cxn>
                <a:cxn ang="0">
                  <a:pos x="665" y="772"/>
                </a:cxn>
                <a:cxn ang="0">
                  <a:pos x="689" y="712"/>
                </a:cxn>
                <a:cxn ang="0">
                  <a:pos x="701" y="656"/>
                </a:cxn>
                <a:cxn ang="0">
                  <a:pos x="697" y="588"/>
                </a:cxn>
                <a:cxn ang="0">
                  <a:pos x="677" y="644"/>
                </a:cxn>
                <a:cxn ang="0">
                  <a:pos x="617" y="712"/>
                </a:cxn>
                <a:cxn ang="0">
                  <a:pos x="561" y="764"/>
                </a:cxn>
                <a:cxn ang="0">
                  <a:pos x="545" y="804"/>
                </a:cxn>
                <a:cxn ang="0">
                  <a:pos x="501" y="760"/>
                </a:cxn>
                <a:cxn ang="0">
                  <a:pos x="449" y="648"/>
                </a:cxn>
                <a:cxn ang="0">
                  <a:pos x="409" y="624"/>
                </a:cxn>
                <a:cxn ang="0">
                  <a:pos x="417" y="572"/>
                </a:cxn>
                <a:cxn ang="0">
                  <a:pos x="381" y="564"/>
                </a:cxn>
                <a:cxn ang="0">
                  <a:pos x="304" y="540"/>
                </a:cxn>
                <a:cxn ang="0">
                  <a:pos x="212" y="508"/>
                </a:cxn>
                <a:cxn ang="0">
                  <a:pos x="152" y="512"/>
                </a:cxn>
                <a:cxn ang="0">
                  <a:pos x="20" y="516"/>
                </a:cxn>
              </a:cxnLst>
              <a:rect l="0" t="0" r="r" b="b"/>
              <a:pathLst>
                <a:path w="973" h="1112">
                  <a:moveTo>
                    <a:pt x="20" y="516"/>
                  </a:moveTo>
                  <a:lnTo>
                    <a:pt x="0" y="12"/>
                  </a:lnTo>
                  <a:lnTo>
                    <a:pt x="325" y="0"/>
                  </a:lnTo>
                  <a:lnTo>
                    <a:pt x="737" y="8"/>
                  </a:lnTo>
                  <a:lnTo>
                    <a:pt x="973" y="20"/>
                  </a:lnTo>
                  <a:lnTo>
                    <a:pt x="961" y="296"/>
                  </a:lnTo>
                  <a:lnTo>
                    <a:pt x="929" y="748"/>
                  </a:lnTo>
                  <a:lnTo>
                    <a:pt x="913" y="1112"/>
                  </a:lnTo>
                  <a:lnTo>
                    <a:pt x="889" y="1108"/>
                  </a:lnTo>
                  <a:lnTo>
                    <a:pt x="857" y="1076"/>
                  </a:lnTo>
                  <a:lnTo>
                    <a:pt x="829" y="1028"/>
                  </a:lnTo>
                  <a:lnTo>
                    <a:pt x="821" y="1000"/>
                  </a:lnTo>
                  <a:lnTo>
                    <a:pt x="829" y="984"/>
                  </a:lnTo>
                  <a:lnTo>
                    <a:pt x="829" y="948"/>
                  </a:lnTo>
                  <a:lnTo>
                    <a:pt x="817" y="912"/>
                  </a:lnTo>
                  <a:lnTo>
                    <a:pt x="801" y="880"/>
                  </a:lnTo>
                  <a:lnTo>
                    <a:pt x="801" y="856"/>
                  </a:lnTo>
                  <a:lnTo>
                    <a:pt x="785" y="860"/>
                  </a:lnTo>
                  <a:lnTo>
                    <a:pt x="753" y="876"/>
                  </a:lnTo>
                  <a:lnTo>
                    <a:pt x="713" y="884"/>
                  </a:lnTo>
                  <a:lnTo>
                    <a:pt x="729" y="852"/>
                  </a:lnTo>
                  <a:lnTo>
                    <a:pt x="745" y="820"/>
                  </a:lnTo>
                  <a:lnTo>
                    <a:pt x="737" y="780"/>
                  </a:lnTo>
                  <a:lnTo>
                    <a:pt x="713" y="740"/>
                  </a:lnTo>
                  <a:lnTo>
                    <a:pt x="701" y="764"/>
                  </a:lnTo>
                  <a:lnTo>
                    <a:pt x="689" y="808"/>
                  </a:lnTo>
                  <a:lnTo>
                    <a:pt x="685" y="848"/>
                  </a:lnTo>
                  <a:lnTo>
                    <a:pt x="661" y="832"/>
                  </a:lnTo>
                  <a:lnTo>
                    <a:pt x="641" y="844"/>
                  </a:lnTo>
                  <a:lnTo>
                    <a:pt x="629" y="812"/>
                  </a:lnTo>
                  <a:lnTo>
                    <a:pt x="653" y="804"/>
                  </a:lnTo>
                  <a:lnTo>
                    <a:pt x="665" y="772"/>
                  </a:lnTo>
                  <a:lnTo>
                    <a:pt x="665" y="744"/>
                  </a:lnTo>
                  <a:lnTo>
                    <a:pt x="689" y="712"/>
                  </a:lnTo>
                  <a:lnTo>
                    <a:pt x="701" y="684"/>
                  </a:lnTo>
                  <a:lnTo>
                    <a:pt x="701" y="656"/>
                  </a:lnTo>
                  <a:lnTo>
                    <a:pt x="709" y="640"/>
                  </a:lnTo>
                  <a:lnTo>
                    <a:pt x="697" y="588"/>
                  </a:lnTo>
                  <a:lnTo>
                    <a:pt x="685" y="620"/>
                  </a:lnTo>
                  <a:lnTo>
                    <a:pt x="677" y="644"/>
                  </a:lnTo>
                  <a:lnTo>
                    <a:pt x="641" y="700"/>
                  </a:lnTo>
                  <a:lnTo>
                    <a:pt x="617" y="712"/>
                  </a:lnTo>
                  <a:lnTo>
                    <a:pt x="589" y="732"/>
                  </a:lnTo>
                  <a:lnTo>
                    <a:pt x="561" y="764"/>
                  </a:lnTo>
                  <a:lnTo>
                    <a:pt x="545" y="776"/>
                  </a:lnTo>
                  <a:lnTo>
                    <a:pt x="545" y="804"/>
                  </a:lnTo>
                  <a:lnTo>
                    <a:pt x="521" y="800"/>
                  </a:lnTo>
                  <a:lnTo>
                    <a:pt x="501" y="760"/>
                  </a:lnTo>
                  <a:lnTo>
                    <a:pt x="489" y="708"/>
                  </a:lnTo>
                  <a:lnTo>
                    <a:pt x="449" y="648"/>
                  </a:lnTo>
                  <a:lnTo>
                    <a:pt x="421" y="652"/>
                  </a:lnTo>
                  <a:lnTo>
                    <a:pt x="409" y="624"/>
                  </a:lnTo>
                  <a:lnTo>
                    <a:pt x="425" y="600"/>
                  </a:lnTo>
                  <a:lnTo>
                    <a:pt x="417" y="572"/>
                  </a:lnTo>
                  <a:lnTo>
                    <a:pt x="397" y="580"/>
                  </a:lnTo>
                  <a:lnTo>
                    <a:pt x="381" y="564"/>
                  </a:lnTo>
                  <a:lnTo>
                    <a:pt x="349" y="560"/>
                  </a:lnTo>
                  <a:lnTo>
                    <a:pt x="304" y="540"/>
                  </a:lnTo>
                  <a:lnTo>
                    <a:pt x="272" y="548"/>
                  </a:lnTo>
                  <a:lnTo>
                    <a:pt x="212" y="508"/>
                  </a:lnTo>
                  <a:lnTo>
                    <a:pt x="180" y="500"/>
                  </a:lnTo>
                  <a:lnTo>
                    <a:pt x="152" y="512"/>
                  </a:lnTo>
                  <a:lnTo>
                    <a:pt x="88" y="512"/>
                  </a:lnTo>
                  <a:lnTo>
                    <a:pt x="20" y="516"/>
                  </a:lnTo>
                  <a:close/>
                </a:path>
              </a:pathLst>
            </a:custGeom>
            <a:grpFill/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4" name="Victoria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649913" y="5287963"/>
              <a:ext cx="962025" cy="6889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56" y="16"/>
                </a:cxn>
                <a:cxn ang="0">
                  <a:pos x="88" y="8"/>
                </a:cxn>
                <a:cxn ang="0">
                  <a:pos x="120" y="28"/>
                </a:cxn>
                <a:cxn ang="0">
                  <a:pos x="128" y="60"/>
                </a:cxn>
                <a:cxn ang="0">
                  <a:pos x="148" y="60"/>
                </a:cxn>
                <a:cxn ang="0">
                  <a:pos x="192" y="76"/>
                </a:cxn>
                <a:cxn ang="0">
                  <a:pos x="188" y="116"/>
                </a:cxn>
                <a:cxn ang="0">
                  <a:pos x="224" y="136"/>
                </a:cxn>
                <a:cxn ang="0">
                  <a:pos x="252" y="180"/>
                </a:cxn>
                <a:cxn ang="0">
                  <a:pos x="276" y="204"/>
                </a:cxn>
                <a:cxn ang="0">
                  <a:pos x="304" y="208"/>
                </a:cxn>
                <a:cxn ang="0">
                  <a:pos x="316" y="180"/>
                </a:cxn>
                <a:cxn ang="0">
                  <a:pos x="352" y="196"/>
                </a:cxn>
                <a:cxn ang="0">
                  <a:pos x="412" y="212"/>
                </a:cxn>
                <a:cxn ang="0">
                  <a:pos x="468" y="216"/>
                </a:cxn>
                <a:cxn ang="0">
                  <a:pos x="520" y="224"/>
                </a:cxn>
                <a:cxn ang="0">
                  <a:pos x="524" y="248"/>
                </a:cxn>
                <a:cxn ang="0">
                  <a:pos x="524" y="292"/>
                </a:cxn>
                <a:cxn ang="0">
                  <a:pos x="568" y="324"/>
                </a:cxn>
                <a:cxn ang="0">
                  <a:pos x="612" y="352"/>
                </a:cxn>
                <a:cxn ang="0">
                  <a:pos x="648" y="372"/>
                </a:cxn>
                <a:cxn ang="0">
                  <a:pos x="624" y="392"/>
                </a:cxn>
                <a:cxn ang="0">
                  <a:pos x="592" y="396"/>
                </a:cxn>
                <a:cxn ang="0">
                  <a:pos x="548" y="396"/>
                </a:cxn>
                <a:cxn ang="0">
                  <a:pos x="512" y="392"/>
                </a:cxn>
                <a:cxn ang="0">
                  <a:pos x="472" y="404"/>
                </a:cxn>
                <a:cxn ang="0">
                  <a:pos x="436" y="436"/>
                </a:cxn>
                <a:cxn ang="0">
                  <a:pos x="400" y="460"/>
                </a:cxn>
                <a:cxn ang="0">
                  <a:pos x="364" y="464"/>
                </a:cxn>
                <a:cxn ang="0">
                  <a:pos x="328" y="448"/>
                </a:cxn>
                <a:cxn ang="0">
                  <a:pos x="304" y="432"/>
                </a:cxn>
                <a:cxn ang="0">
                  <a:pos x="276" y="420"/>
                </a:cxn>
                <a:cxn ang="0">
                  <a:pos x="292" y="396"/>
                </a:cxn>
                <a:cxn ang="0">
                  <a:pos x="288" y="368"/>
                </a:cxn>
                <a:cxn ang="0">
                  <a:pos x="264" y="368"/>
                </a:cxn>
                <a:cxn ang="0">
                  <a:pos x="236" y="388"/>
                </a:cxn>
                <a:cxn ang="0">
                  <a:pos x="260" y="396"/>
                </a:cxn>
                <a:cxn ang="0">
                  <a:pos x="244" y="408"/>
                </a:cxn>
                <a:cxn ang="0">
                  <a:pos x="216" y="424"/>
                </a:cxn>
                <a:cxn ang="0">
                  <a:pos x="188" y="448"/>
                </a:cxn>
                <a:cxn ang="0">
                  <a:pos x="168" y="452"/>
                </a:cxn>
                <a:cxn ang="0">
                  <a:pos x="132" y="428"/>
                </a:cxn>
                <a:cxn ang="0">
                  <a:pos x="108" y="404"/>
                </a:cxn>
                <a:cxn ang="0">
                  <a:pos x="72" y="396"/>
                </a:cxn>
                <a:cxn ang="0">
                  <a:pos x="48" y="384"/>
                </a:cxn>
                <a:cxn ang="0">
                  <a:pos x="44" y="400"/>
                </a:cxn>
                <a:cxn ang="0">
                  <a:pos x="20" y="392"/>
                </a:cxn>
                <a:cxn ang="0">
                  <a:pos x="12" y="376"/>
                </a:cxn>
                <a:cxn ang="0">
                  <a:pos x="0" y="364"/>
                </a:cxn>
                <a:cxn ang="0">
                  <a:pos x="16" y="0"/>
                </a:cxn>
              </a:cxnLst>
              <a:rect l="0" t="0" r="r" b="b"/>
              <a:pathLst>
                <a:path w="648" h="464">
                  <a:moveTo>
                    <a:pt x="16" y="0"/>
                  </a:moveTo>
                  <a:lnTo>
                    <a:pt x="56" y="16"/>
                  </a:lnTo>
                  <a:lnTo>
                    <a:pt x="88" y="8"/>
                  </a:lnTo>
                  <a:lnTo>
                    <a:pt x="120" y="28"/>
                  </a:lnTo>
                  <a:lnTo>
                    <a:pt x="128" y="60"/>
                  </a:lnTo>
                  <a:lnTo>
                    <a:pt x="148" y="60"/>
                  </a:lnTo>
                  <a:lnTo>
                    <a:pt x="192" y="76"/>
                  </a:lnTo>
                  <a:lnTo>
                    <a:pt x="188" y="116"/>
                  </a:lnTo>
                  <a:lnTo>
                    <a:pt x="224" y="136"/>
                  </a:lnTo>
                  <a:lnTo>
                    <a:pt x="252" y="180"/>
                  </a:lnTo>
                  <a:lnTo>
                    <a:pt x="276" y="204"/>
                  </a:lnTo>
                  <a:lnTo>
                    <a:pt x="304" y="208"/>
                  </a:lnTo>
                  <a:lnTo>
                    <a:pt x="316" y="180"/>
                  </a:lnTo>
                  <a:lnTo>
                    <a:pt x="352" y="196"/>
                  </a:lnTo>
                  <a:lnTo>
                    <a:pt x="412" y="212"/>
                  </a:lnTo>
                  <a:lnTo>
                    <a:pt x="468" y="216"/>
                  </a:lnTo>
                  <a:lnTo>
                    <a:pt x="520" y="224"/>
                  </a:lnTo>
                  <a:lnTo>
                    <a:pt x="524" y="248"/>
                  </a:lnTo>
                  <a:lnTo>
                    <a:pt x="524" y="292"/>
                  </a:lnTo>
                  <a:lnTo>
                    <a:pt x="568" y="324"/>
                  </a:lnTo>
                  <a:lnTo>
                    <a:pt x="612" y="352"/>
                  </a:lnTo>
                  <a:lnTo>
                    <a:pt x="648" y="372"/>
                  </a:lnTo>
                  <a:lnTo>
                    <a:pt x="624" y="392"/>
                  </a:lnTo>
                  <a:lnTo>
                    <a:pt x="592" y="396"/>
                  </a:lnTo>
                  <a:lnTo>
                    <a:pt x="548" y="396"/>
                  </a:lnTo>
                  <a:lnTo>
                    <a:pt x="512" y="392"/>
                  </a:lnTo>
                  <a:lnTo>
                    <a:pt x="472" y="404"/>
                  </a:lnTo>
                  <a:lnTo>
                    <a:pt x="436" y="436"/>
                  </a:lnTo>
                  <a:lnTo>
                    <a:pt x="400" y="460"/>
                  </a:lnTo>
                  <a:lnTo>
                    <a:pt x="364" y="464"/>
                  </a:lnTo>
                  <a:lnTo>
                    <a:pt x="328" y="448"/>
                  </a:lnTo>
                  <a:lnTo>
                    <a:pt x="304" y="432"/>
                  </a:lnTo>
                  <a:lnTo>
                    <a:pt x="276" y="420"/>
                  </a:lnTo>
                  <a:lnTo>
                    <a:pt x="292" y="396"/>
                  </a:lnTo>
                  <a:lnTo>
                    <a:pt x="288" y="368"/>
                  </a:lnTo>
                  <a:lnTo>
                    <a:pt x="264" y="368"/>
                  </a:lnTo>
                  <a:lnTo>
                    <a:pt x="236" y="388"/>
                  </a:lnTo>
                  <a:lnTo>
                    <a:pt x="260" y="396"/>
                  </a:lnTo>
                  <a:lnTo>
                    <a:pt x="244" y="408"/>
                  </a:lnTo>
                  <a:lnTo>
                    <a:pt x="216" y="424"/>
                  </a:lnTo>
                  <a:lnTo>
                    <a:pt x="188" y="448"/>
                  </a:lnTo>
                  <a:lnTo>
                    <a:pt x="168" y="452"/>
                  </a:lnTo>
                  <a:lnTo>
                    <a:pt x="132" y="428"/>
                  </a:lnTo>
                  <a:lnTo>
                    <a:pt x="108" y="404"/>
                  </a:lnTo>
                  <a:lnTo>
                    <a:pt x="72" y="396"/>
                  </a:lnTo>
                  <a:lnTo>
                    <a:pt x="48" y="384"/>
                  </a:lnTo>
                  <a:lnTo>
                    <a:pt x="44" y="400"/>
                  </a:lnTo>
                  <a:lnTo>
                    <a:pt x="20" y="392"/>
                  </a:lnTo>
                  <a:lnTo>
                    <a:pt x="12" y="376"/>
                  </a:lnTo>
                  <a:lnTo>
                    <a:pt x="0" y="36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5" name="New South Wales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673725" y="4618038"/>
              <a:ext cx="1525588" cy="1222375"/>
            </a:xfrm>
            <a:custGeom>
              <a:avLst/>
              <a:gdLst/>
              <a:ahLst/>
              <a:cxnLst>
                <a:cxn ang="0">
                  <a:pos x="0" y="452"/>
                </a:cxn>
                <a:cxn ang="0">
                  <a:pos x="32" y="0"/>
                </a:cxn>
                <a:cxn ang="0">
                  <a:pos x="188" y="0"/>
                </a:cxn>
                <a:cxn ang="0">
                  <a:pos x="656" y="52"/>
                </a:cxn>
                <a:cxn ang="0">
                  <a:pos x="684" y="36"/>
                </a:cxn>
                <a:cxn ang="0">
                  <a:pos x="708" y="20"/>
                </a:cxn>
                <a:cxn ang="0">
                  <a:pos x="732" y="24"/>
                </a:cxn>
                <a:cxn ang="0">
                  <a:pos x="764" y="28"/>
                </a:cxn>
                <a:cxn ang="0">
                  <a:pos x="780" y="32"/>
                </a:cxn>
                <a:cxn ang="0">
                  <a:pos x="816" y="48"/>
                </a:cxn>
                <a:cxn ang="0">
                  <a:pos x="840" y="80"/>
                </a:cxn>
                <a:cxn ang="0">
                  <a:pos x="852" y="96"/>
                </a:cxn>
                <a:cxn ang="0">
                  <a:pos x="872" y="68"/>
                </a:cxn>
                <a:cxn ang="0">
                  <a:pos x="896" y="72"/>
                </a:cxn>
                <a:cxn ang="0">
                  <a:pos x="904" y="52"/>
                </a:cxn>
                <a:cxn ang="0">
                  <a:pos x="912" y="36"/>
                </a:cxn>
                <a:cxn ang="0">
                  <a:pos x="956" y="28"/>
                </a:cxn>
                <a:cxn ang="0">
                  <a:pos x="992" y="48"/>
                </a:cxn>
                <a:cxn ang="0">
                  <a:pos x="1028" y="40"/>
                </a:cxn>
                <a:cxn ang="0">
                  <a:pos x="1020" y="88"/>
                </a:cxn>
                <a:cxn ang="0">
                  <a:pos x="996" y="128"/>
                </a:cxn>
                <a:cxn ang="0">
                  <a:pos x="976" y="172"/>
                </a:cxn>
                <a:cxn ang="0">
                  <a:pos x="952" y="244"/>
                </a:cxn>
                <a:cxn ang="0">
                  <a:pos x="944" y="280"/>
                </a:cxn>
                <a:cxn ang="0">
                  <a:pos x="916" y="336"/>
                </a:cxn>
                <a:cxn ang="0">
                  <a:pos x="892" y="376"/>
                </a:cxn>
                <a:cxn ang="0">
                  <a:pos x="872" y="404"/>
                </a:cxn>
                <a:cxn ang="0">
                  <a:pos x="812" y="452"/>
                </a:cxn>
                <a:cxn ang="0">
                  <a:pos x="792" y="480"/>
                </a:cxn>
                <a:cxn ang="0">
                  <a:pos x="756" y="532"/>
                </a:cxn>
                <a:cxn ang="0">
                  <a:pos x="736" y="552"/>
                </a:cxn>
                <a:cxn ang="0">
                  <a:pos x="732" y="576"/>
                </a:cxn>
                <a:cxn ang="0">
                  <a:pos x="724" y="616"/>
                </a:cxn>
                <a:cxn ang="0">
                  <a:pos x="692" y="636"/>
                </a:cxn>
                <a:cxn ang="0">
                  <a:pos x="672" y="680"/>
                </a:cxn>
                <a:cxn ang="0">
                  <a:pos x="660" y="740"/>
                </a:cxn>
                <a:cxn ang="0">
                  <a:pos x="640" y="776"/>
                </a:cxn>
                <a:cxn ang="0">
                  <a:pos x="644" y="804"/>
                </a:cxn>
                <a:cxn ang="0">
                  <a:pos x="632" y="824"/>
                </a:cxn>
                <a:cxn ang="0">
                  <a:pos x="508" y="744"/>
                </a:cxn>
                <a:cxn ang="0">
                  <a:pos x="506" y="690"/>
                </a:cxn>
                <a:cxn ang="0">
                  <a:pos x="504" y="676"/>
                </a:cxn>
                <a:cxn ang="0">
                  <a:pos x="478" y="670"/>
                </a:cxn>
                <a:cxn ang="0">
                  <a:pos x="436" y="666"/>
                </a:cxn>
                <a:cxn ang="0">
                  <a:pos x="410" y="666"/>
                </a:cxn>
                <a:cxn ang="0">
                  <a:pos x="372" y="658"/>
                </a:cxn>
                <a:cxn ang="0">
                  <a:pos x="336" y="648"/>
                </a:cxn>
                <a:cxn ang="0">
                  <a:pos x="300" y="632"/>
                </a:cxn>
                <a:cxn ang="0">
                  <a:pos x="288" y="660"/>
                </a:cxn>
                <a:cxn ang="0">
                  <a:pos x="260" y="656"/>
                </a:cxn>
                <a:cxn ang="0">
                  <a:pos x="236" y="632"/>
                </a:cxn>
                <a:cxn ang="0">
                  <a:pos x="208" y="588"/>
                </a:cxn>
                <a:cxn ang="0">
                  <a:pos x="172" y="568"/>
                </a:cxn>
                <a:cxn ang="0">
                  <a:pos x="176" y="528"/>
                </a:cxn>
                <a:cxn ang="0">
                  <a:pos x="132" y="512"/>
                </a:cxn>
                <a:cxn ang="0">
                  <a:pos x="112" y="512"/>
                </a:cxn>
                <a:cxn ang="0">
                  <a:pos x="104" y="480"/>
                </a:cxn>
                <a:cxn ang="0">
                  <a:pos x="72" y="460"/>
                </a:cxn>
                <a:cxn ang="0">
                  <a:pos x="40" y="468"/>
                </a:cxn>
                <a:cxn ang="0">
                  <a:pos x="0" y="452"/>
                </a:cxn>
              </a:cxnLst>
              <a:rect l="0" t="0" r="r" b="b"/>
              <a:pathLst>
                <a:path w="1028" h="824">
                  <a:moveTo>
                    <a:pt x="0" y="452"/>
                  </a:moveTo>
                  <a:lnTo>
                    <a:pt x="32" y="0"/>
                  </a:lnTo>
                  <a:lnTo>
                    <a:pt x="188" y="0"/>
                  </a:lnTo>
                  <a:lnTo>
                    <a:pt x="656" y="52"/>
                  </a:lnTo>
                  <a:lnTo>
                    <a:pt x="684" y="36"/>
                  </a:lnTo>
                  <a:lnTo>
                    <a:pt x="708" y="20"/>
                  </a:lnTo>
                  <a:lnTo>
                    <a:pt x="732" y="24"/>
                  </a:lnTo>
                  <a:lnTo>
                    <a:pt x="764" y="28"/>
                  </a:lnTo>
                  <a:lnTo>
                    <a:pt x="780" y="32"/>
                  </a:lnTo>
                  <a:lnTo>
                    <a:pt x="816" y="48"/>
                  </a:lnTo>
                  <a:lnTo>
                    <a:pt x="840" y="80"/>
                  </a:lnTo>
                  <a:lnTo>
                    <a:pt x="852" y="96"/>
                  </a:lnTo>
                  <a:lnTo>
                    <a:pt x="872" y="68"/>
                  </a:lnTo>
                  <a:lnTo>
                    <a:pt x="896" y="72"/>
                  </a:lnTo>
                  <a:lnTo>
                    <a:pt x="904" y="52"/>
                  </a:lnTo>
                  <a:lnTo>
                    <a:pt x="912" y="36"/>
                  </a:lnTo>
                  <a:lnTo>
                    <a:pt x="956" y="28"/>
                  </a:lnTo>
                  <a:lnTo>
                    <a:pt x="992" y="48"/>
                  </a:lnTo>
                  <a:lnTo>
                    <a:pt x="1028" y="40"/>
                  </a:lnTo>
                  <a:lnTo>
                    <a:pt x="1020" y="88"/>
                  </a:lnTo>
                  <a:lnTo>
                    <a:pt x="996" y="128"/>
                  </a:lnTo>
                  <a:lnTo>
                    <a:pt x="976" y="172"/>
                  </a:lnTo>
                  <a:lnTo>
                    <a:pt x="952" y="244"/>
                  </a:lnTo>
                  <a:lnTo>
                    <a:pt x="944" y="280"/>
                  </a:lnTo>
                  <a:lnTo>
                    <a:pt x="916" y="336"/>
                  </a:lnTo>
                  <a:lnTo>
                    <a:pt x="892" y="376"/>
                  </a:lnTo>
                  <a:lnTo>
                    <a:pt x="872" y="404"/>
                  </a:lnTo>
                  <a:lnTo>
                    <a:pt x="812" y="452"/>
                  </a:lnTo>
                  <a:lnTo>
                    <a:pt x="792" y="480"/>
                  </a:lnTo>
                  <a:lnTo>
                    <a:pt x="756" y="532"/>
                  </a:lnTo>
                  <a:lnTo>
                    <a:pt x="736" y="552"/>
                  </a:lnTo>
                  <a:lnTo>
                    <a:pt x="732" y="576"/>
                  </a:lnTo>
                  <a:lnTo>
                    <a:pt x="724" y="616"/>
                  </a:lnTo>
                  <a:lnTo>
                    <a:pt x="692" y="636"/>
                  </a:lnTo>
                  <a:lnTo>
                    <a:pt x="672" y="680"/>
                  </a:lnTo>
                  <a:lnTo>
                    <a:pt x="660" y="740"/>
                  </a:lnTo>
                  <a:lnTo>
                    <a:pt x="640" y="776"/>
                  </a:lnTo>
                  <a:lnTo>
                    <a:pt x="644" y="804"/>
                  </a:lnTo>
                  <a:lnTo>
                    <a:pt x="632" y="824"/>
                  </a:lnTo>
                  <a:lnTo>
                    <a:pt x="508" y="744"/>
                  </a:lnTo>
                  <a:lnTo>
                    <a:pt x="506" y="690"/>
                  </a:lnTo>
                  <a:lnTo>
                    <a:pt x="504" y="676"/>
                  </a:lnTo>
                  <a:lnTo>
                    <a:pt x="478" y="670"/>
                  </a:lnTo>
                  <a:lnTo>
                    <a:pt x="436" y="666"/>
                  </a:lnTo>
                  <a:lnTo>
                    <a:pt x="410" y="666"/>
                  </a:lnTo>
                  <a:lnTo>
                    <a:pt x="372" y="658"/>
                  </a:lnTo>
                  <a:lnTo>
                    <a:pt x="336" y="648"/>
                  </a:lnTo>
                  <a:lnTo>
                    <a:pt x="300" y="632"/>
                  </a:lnTo>
                  <a:lnTo>
                    <a:pt x="288" y="660"/>
                  </a:lnTo>
                  <a:lnTo>
                    <a:pt x="260" y="656"/>
                  </a:lnTo>
                  <a:lnTo>
                    <a:pt x="236" y="632"/>
                  </a:lnTo>
                  <a:lnTo>
                    <a:pt x="208" y="588"/>
                  </a:lnTo>
                  <a:lnTo>
                    <a:pt x="172" y="568"/>
                  </a:lnTo>
                  <a:lnTo>
                    <a:pt x="176" y="528"/>
                  </a:lnTo>
                  <a:lnTo>
                    <a:pt x="132" y="512"/>
                  </a:lnTo>
                  <a:lnTo>
                    <a:pt x="112" y="512"/>
                  </a:lnTo>
                  <a:lnTo>
                    <a:pt x="104" y="480"/>
                  </a:lnTo>
                  <a:lnTo>
                    <a:pt x="72" y="460"/>
                  </a:lnTo>
                  <a:lnTo>
                    <a:pt x="40" y="468"/>
                  </a:lnTo>
                  <a:lnTo>
                    <a:pt x="0" y="452"/>
                  </a:lnTo>
                  <a:close/>
                </a:path>
              </a:pathLst>
            </a:custGeom>
            <a:grpFill/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6" name="Queensland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389563" y="2152650"/>
              <a:ext cx="1819275" cy="2608263"/>
            </a:xfrm>
            <a:custGeom>
              <a:avLst/>
              <a:gdLst/>
              <a:ahLst/>
              <a:cxnLst>
                <a:cxn ang="0">
                  <a:pos x="52" y="532"/>
                </a:cxn>
                <a:cxn ang="0">
                  <a:pos x="132" y="584"/>
                </a:cxn>
                <a:cxn ang="0">
                  <a:pos x="190" y="622"/>
                </a:cxn>
                <a:cxn ang="0">
                  <a:pos x="222" y="634"/>
                </a:cxn>
                <a:cxn ang="0">
                  <a:pos x="290" y="562"/>
                </a:cxn>
                <a:cxn ang="0">
                  <a:pos x="330" y="472"/>
                </a:cxn>
                <a:cxn ang="0">
                  <a:pos x="354" y="336"/>
                </a:cxn>
                <a:cxn ang="0">
                  <a:pos x="346" y="284"/>
                </a:cxn>
                <a:cxn ang="0">
                  <a:pos x="366" y="200"/>
                </a:cxn>
                <a:cxn ang="0">
                  <a:pos x="406" y="176"/>
                </a:cxn>
                <a:cxn ang="0">
                  <a:pos x="394" y="120"/>
                </a:cxn>
                <a:cxn ang="0">
                  <a:pos x="430" y="16"/>
                </a:cxn>
                <a:cxn ang="0">
                  <a:pos x="470" y="0"/>
                </a:cxn>
                <a:cxn ang="0">
                  <a:pos x="490" y="64"/>
                </a:cxn>
                <a:cxn ang="0">
                  <a:pos x="510" y="114"/>
                </a:cxn>
                <a:cxn ang="0">
                  <a:pos x="522" y="168"/>
                </a:cxn>
                <a:cxn ang="0">
                  <a:pos x="538" y="242"/>
                </a:cxn>
                <a:cxn ang="0">
                  <a:pos x="556" y="354"/>
                </a:cxn>
                <a:cxn ang="0">
                  <a:pos x="598" y="344"/>
                </a:cxn>
                <a:cxn ang="0">
                  <a:pos x="628" y="368"/>
                </a:cxn>
                <a:cxn ang="0">
                  <a:pos x="684" y="416"/>
                </a:cxn>
                <a:cxn ang="0">
                  <a:pos x="684" y="506"/>
                </a:cxn>
                <a:cxn ang="0">
                  <a:pos x="708" y="594"/>
                </a:cxn>
                <a:cxn ang="0">
                  <a:pos x="730" y="664"/>
                </a:cxn>
                <a:cxn ang="0">
                  <a:pos x="734" y="748"/>
                </a:cxn>
                <a:cxn ang="0">
                  <a:pos x="774" y="820"/>
                </a:cxn>
                <a:cxn ang="0">
                  <a:pos x="828" y="872"/>
                </a:cxn>
                <a:cxn ang="0">
                  <a:pos x="914" y="940"/>
                </a:cxn>
                <a:cxn ang="0">
                  <a:pos x="954" y="1004"/>
                </a:cxn>
                <a:cxn ang="0">
                  <a:pos x="988" y="1132"/>
                </a:cxn>
                <a:cxn ang="0">
                  <a:pos x="1012" y="1114"/>
                </a:cxn>
                <a:cxn ang="0">
                  <a:pos x="1070" y="1140"/>
                </a:cxn>
                <a:cxn ang="0">
                  <a:pos x="1072" y="1184"/>
                </a:cxn>
                <a:cxn ang="0">
                  <a:pos x="1070" y="1242"/>
                </a:cxn>
                <a:cxn ang="0">
                  <a:pos x="1114" y="1296"/>
                </a:cxn>
                <a:cxn ang="0">
                  <a:pos x="1164" y="1362"/>
                </a:cxn>
                <a:cxn ang="0">
                  <a:pos x="1206" y="1442"/>
                </a:cxn>
                <a:cxn ang="0">
                  <a:pos x="1210" y="1536"/>
                </a:cxn>
                <a:cxn ang="0">
                  <a:pos x="1202" y="1588"/>
                </a:cxn>
                <a:cxn ang="0">
                  <a:pos x="1202" y="1618"/>
                </a:cxn>
                <a:cxn ang="0">
                  <a:pos x="1210" y="1648"/>
                </a:cxn>
                <a:cxn ang="0">
                  <a:pos x="1220" y="1702"/>
                </a:cxn>
                <a:cxn ang="0">
                  <a:pos x="1148" y="1690"/>
                </a:cxn>
                <a:cxn ang="0">
                  <a:pos x="1088" y="1734"/>
                </a:cxn>
                <a:cxn ang="0">
                  <a:pos x="1044" y="1758"/>
                </a:cxn>
                <a:cxn ang="0">
                  <a:pos x="1008" y="1710"/>
                </a:cxn>
                <a:cxn ang="0">
                  <a:pos x="924" y="1686"/>
                </a:cxn>
                <a:cxn ang="0">
                  <a:pos x="848" y="1714"/>
                </a:cxn>
                <a:cxn ang="0">
                  <a:pos x="224" y="1662"/>
                </a:cxn>
                <a:cxn ang="0">
                  <a:pos x="0" y="1374"/>
                </a:cxn>
              </a:cxnLst>
              <a:rect l="0" t="0" r="r" b="b"/>
              <a:pathLst>
                <a:path w="1226" h="1758">
                  <a:moveTo>
                    <a:pt x="20" y="526"/>
                  </a:moveTo>
                  <a:lnTo>
                    <a:pt x="52" y="532"/>
                  </a:lnTo>
                  <a:lnTo>
                    <a:pt x="108" y="552"/>
                  </a:lnTo>
                  <a:lnTo>
                    <a:pt x="132" y="584"/>
                  </a:lnTo>
                  <a:lnTo>
                    <a:pt x="180" y="618"/>
                  </a:lnTo>
                  <a:lnTo>
                    <a:pt x="190" y="622"/>
                  </a:lnTo>
                  <a:lnTo>
                    <a:pt x="204" y="628"/>
                  </a:lnTo>
                  <a:lnTo>
                    <a:pt x="222" y="634"/>
                  </a:lnTo>
                  <a:lnTo>
                    <a:pt x="276" y="608"/>
                  </a:lnTo>
                  <a:lnTo>
                    <a:pt x="290" y="562"/>
                  </a:lnTo>
                  <a:lnTo>
                    <a:pt x="314" y="522"/>
                  </a:lnTo>
                  <a:lnTo>
                    <a:pt x="330" y="472"/>
                  </a:lnTo>
                  <a:lnTo>
                    <a:pt x="356" y="396"/>
                  </a:lnTo>
                  <a:lnTo>
                    <a:pt x="354" y="336"/>
                  </a:lnTo>
                  <a:lnTo>
                    <a:pt x="358" y="308"/>
                  </a:lnTo>
                  <a:lnTo>
                    <a:pt x="346" y="284"/>
                  </a:lnTo>
                  <a:lnTo>
                    <a:pt x="372" y="228"/>
                  </a:lnTo>
                  <a:lnTo>
                    <a:pt x="366" y="200"/>
                  </a:lnTo>
                  <a:lnTo>
                    <a:pt x="388" y="178"/>
                  </a:lnTo>
                  <a:lnTo>
                    <a:pt x="406" y="176"/>
                  </a:lnTo>
                  <a:lnTo>
                    <a:pt x="374" y="144"/>
                  </a:lnTo>
                  <a:lnTo>
                    <a:pt x="394" y="120"/>
                  </a:lnTo>
                  <a:lnTo>
                    <a:pt x="420" y="68"/>
                  </a:lnTo>
                  <a:lnTo>
                    <a:pt x="430" y="16"/>
                  </a:lnTo>
                  <a:lnTo>
                    <a:pt x="452" y="12"/>
                  </a:lnTo>
                  <a:lnTo>
                    <a:pt x="470" y="0"/>
                  </a:lnTo>
                  <a:lnTo>
                    <a:pt x="482" y="16"/>
                  </a:lnTo>
                  <a:lnTo>
                    <a:pt x="490" y="64"/>
                  </a:lnTo>
                  <a:lnTo>
                    <a:pt x="494" y="112"/>
                  </a:lnTo>
                  <a:lnTo>
                    <a:pt x="510" y="114"/>
                  </a:lnTo>
                  <a:lnTo>
                    <a:pt x="498" y="144"/>
                  </a:lnTo>
                  <a:lnTo>
                    <a:pt x="522" y="168"/>
                  </a:lnTo>
                  <a:lnTo>
                    <a:pt x="530" y="192"/>
                  </a:lnTo>
                  <a:lnTo>
                    <a:pt x="538" y="242"/>
                  </a:lnTo>
                  <a:lnTo>
                    <a:pt x="538" y="290"/>
                  </a:lnTo>
                  <a:lnTo>
                    <a:pt x="556" y="354"/>
                  </a:lnTo>
                  <a:lnTo>
                    <a:pt x="580" y="354"/>
                  </a:lnTo>
                  <a:lnTo>
                    <a:pt x="598" y="344"/>
                  </a:lnTo>
                  <a:lnTo>
                    <a:pt x="620" y="336"/>
                  </a:lnTo>
                  <a:lnTo>
                    <a:pt x="628" y="368"/>
                  </a:lnTo>
                  <a:lnTo>
                    <a:pt x="658" y="380"/>
                  </a:lnTo>
                  <a:lnTo>
                    <a:pt x="684" y="416"/>
                  </a:lnTo>
                  <a:lnTo>
                    <a:pt x="678" y="456"/>
                  </a:lnTo>
                  <a:lnTo>
                    <a:pt x="684" y="506"/>
                  </a:lnTo>
                  <a:lnTo>
                    <a:pt x="684" y="552"/>
                  </a:lnTo>
                  <a:lnTo>
                    <a:pt x="708" y="594"/>
                  </a:lnTo>
                  <a:lnTo>
                    <a:pt x="718" y="628"/>
                  </a:lnTo>
                  <a:lnTo>
                    <a:pt x="730" y="664"/>
                  </a:lnTo>
                  <a:lnTo>
                    <a:pt x="716" y="698"/>
                  </a:lnTo>
                  <a:lnTo>
                    <a:pt x="734" y="748"/>
                  </a:lnTo>
                  <a:lnTo>
                    <a:pt x="726" y="770"/>
                  </a:lnTo>
                  <a:lnTo>
                    <a:pt x="774" y="820"/>
                  </a:lnTo>
                  <a:lnTo>
                    <a:pt x="820" y="850"/>
                  </a:lnTo>
                  <a:lnTo>
                    <a:pt x="828" y="872"/>
                  </a:lnTo>
                  <a:lnTo>
                    <a:pt x="886" y="900"/>
                  </a:lnTo>
                  <a:lnTo>
                    <a:pt x="914" y="940"/>
                  </a:lnTo>
                  <a:lnTo>
                    <a:pt x="924" y="978"/>
                  </a:lnTo>
                  <a:lnTo>
                    <a:pt x="954" y="1004"/>
                  </a:lnTo>
                  <a:lnTo>
                    <a:pt x="970" y="1090"/>
                  </a:lnTo>
                  <a:lnTo>
                    <a:pt x="988" y="1132"/>
                  </a:lnTo>
                  <a:lnTo>
                    <a:pt x="1010" y="1140"/>
                  </a:lnTo>
                  <a:lnTo>
                    <a:pt x="1012" y="1114"/>
                  </a:lnTo>
                  <a:lnTo>
                    <a:pt x="1046" y="1148"/>
                  </a:lnTo>
                  <a:lnTo>
                    <a:pt x="1070" y="1140"/>
                  </a:lnTo>
                  <a:lnTo>
                    <a:pt x="1074" y="1170"/>
                  </a:lnTo>
                  <a:lnTo>
                    <a:pt x="1072" y="1184"/>
                  </a:lnTo>
                  <a:lnTo>
                    <a:pt x="1070" y="1204"/>
                  </a:lnTo>
                  <a:lnTo>
                    <a:pt x="1070" y="1242"/>
                  </a:lnTo>
                  <a:lnTo>
                    <a:pt x="1100" y="1260"/>
                  </a:lnTo>
                  <a:lnTo>
                    <a:pt x="1114" y="1296"/>
                  </a:lnTo>
                  <a:lnTo>
                    <a:pt x="1142" y="1316"/>
                  </a:lnTo>
                  <a:lnTo>
                    <a:pt x="1164" y="1362"/>
                  </a:lnTo>
                  <a:lnTo>
                    <a:pt x="1190" y="1402"/>
                  </a:lnTo>
                  <a:lnTo>
                    <a:pt x="1206" y="1442"/>
                  </a:lnTo>
                  <a:lnTo>
                    <a:pt x="1226" y="1492"/>
                  </a:lnTo>
                  <a:lnTo>
                    <a:pt x="1210" y="1536"/>
                  </a:lnTo>
                  <a:lnTo>
                    <a:pt x="1212" y="1586"/>
                  </a:lnTo>
                  <a:lnTo>
                    <a:pt x="1202" y="1588"/>
                  </a:lnTo>
                  <a:lnTo>
                    <a:pt x="1202" y="1604"/>
                  </a:lnTo>
                  <a:lnTo>
                    <a:pt x="1202" y="1618"/>
                  </a:lnTo>
                  <a:lnTo>
                    <a:pt x="1204" y="1628"/>
                  </a:lnTo>
                  <a:lnTo>
                    <a:pt x="1210" y="1648"/>
                  </a:lnTo>
                  <a:lnTo>
                    <a:pt x="1214" y="1658"/>
                  </a:lnTo>
                  <a:lnTo>
                    <a:pt x="1220" y="1702"/>
                  </a:lnTo>
                  <a:lnTo>
                    <a:pt x="1184" y="1710"/>
                  </a:lnTo>
                  <a:lnTo>
                    <a:pt x="1148" y="1690"/>
                  </a:lnTo>
                  <a:lnTo>
                    <a:pt x="1104" y="1698"/>
                  </a:lnTo>
                  <a:lnTo>
                    <a:pt x="1088" y="1734"/>
                  </a:lnTo>
                  <a:lnTo>
                    <a:pt x="1064" y="1730"/>
                  </a:lnTo>
                  <a:lnTo>
                    <a:pt x="1044" y="1758"/>
                  </a:lnTo>
                  <a:lnTo>
                    <a:pt x="1018" y="1722"/>
                  </a:lnTo>
                  <a:lnTo>
                    <a:pt x="1008" y="1710"/>
                  </a:lnTo>
                  <a:lnTo>
                    <a:pt x="972" y="1694"/>
                  </a:lnTo>
                  <a:lnTo>
                    <a:pt x="924" y="1686"/>
                  </a:lnTo>
                  <a:lnTo>
                    <a:pt x="900" y="1682"/>
                  </a:lnTo>
                  <a:lnTo>
                    <a:pt x="848" y="1714"/>
                  </a:lnTo>
                  <a:lnTo>
                    <a:pt x="380" y="1662"/>
                  </a:lnTo>
                  <a:lnTo>
                    <a:pt x="224" y="1662"/>
                  </a:lnTo>
                  <a:lnTo>
                    <a:pt x="236" y="1386"/>
                  </a:lnTo>
                  <a:lnTo>
                    <a:pt x="0" y="1374"/>
                  </a:lnTo>
                  <a:lnTo>
                    <a:pt x="20" y="526"/>
                  </a:lnTo>
                  <a:close/>
                </a:path>
              </a:pathLst>
            </a:custGeom>
            <a:grpFill/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7" name="Tasmania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000750" y="6223000"/>
              <a:ext cx="376238" cy="4222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0" y="20"/>
                </a:cxn>
                <a:cxn ang="0">
                  <a:pos x="122" y="56"/>
                </a:cxn>
                <a:cxn ang="0">
                  <a:pos x="160" y="48"/>
                </a:cxn>
                <a:cxn ang="0">
                  <a:pos x="198" y="44"/>
                </a:cxn>
                <a:cxn ang="0">
                  <a:pos x="240" y="26"/>
                </a:cxn>
                <a:cxn ang="0">
                  <a:pos x="254" y="50"/>
                </a:cxn>
                <a:cxn ang="0">
                  <a:pos x="248" y="114"/>
                </a:cxn>
                <a:cxn ang="0">
                  <a:pos x="226" y="140"/>
                </a:cxn>
                <a:cxn ang="0">
                  <a:pos x="214" y="186"/>
                </a:cxn>
                <a:cxn ang="0">
                  <a:pos x="216" y="204"/>
                </a:cxn>
                <a:cxn ang="0">
                  <a:pos x="202" y="226"/>
                </a:cxn>
                <a:cxn ang="0">
                  <a:pos x="178" y="208"/>
                </a:cxn>
                <a:cxn ang="0">
                  <a:pos x="158" y="216"/>
                </a:cxn>
                <a:cxn ang="0">
                  <a:pos x="144" y="248"/>
                </a:cxn>
                <a:cxn ang="0">
                  <a:pos x="134" y="284"/>
                </a:cxn>
                <a:cxn ang="0">
                  <a:pos x="102" y="272"/>
                </a:cxn>
                <a:cxn ang="0">
                  <a:pos x="80" y="264"/>
                </a:cxn>
                <a:cxn ang="0">
                  <a:pos x="30" y="170"/>
                </a:cxn>
                <a:cxn ang="0">
                  <a:pos x="30" y="144"/>
                </a:cxn>
                <a:cxn ang="0">
                  <a:pos x="48" y="152"/>
                </a:cxn>
                <a:cxn ang="0">
                  <a:pos x="34" y="122"/>
                </a:cxn>
                <a:cxn ang="0">
                  <a:pos x="0" y="36"/>
                </a:cxn>
                <a:cxn ang="0">
                  <a:pos x="10" y="0"/>
                </a:cxn>
              </a:cxnLst>
              <a:rect l="0" t="0" r="r" b="b"/>
              <a:pathLst>
                <a:path w="254" h="284">
                  <a:moveTo>
                    <a:pt x="10" y="0"/>
                  </a:moveTo>
                  <a:lnTo>
                    <a:pt x="70" y="20"/>
                  </a:lnTo>
                  <a:lnTo>
                    <a:pt x="122" y="56"/>
                  </a:lnTo>
                  <a:lnTo>
                    <a:pt x="160" y="48"/>
                  </a:lnTo>
                  <a:lnTo>
                    <a:pt x="198" y="44"/>
                  </a:lnTo>
                  <a:lnTo>
                    <a:pt x="240" y="26"/>
                  </a:lnTo>
                  <a:lnTo>
                    <a:pt x="254" y="50"/>
                  </a:lnTo>
                  <a:lnTo>
                    <a:pt x="248" y="114"/>
                  </a:lnTo>
                  <a:lnTo>
                    <a:pt x="226" y="140"/>
                  </a:lnTo>
                  <a:lnTo>
                    <a:pt x="214" y="186"/>
                  </a:lnTo>
                  <a:lnTo>
                    <a:pt x="216" y="204"/>
                  </a:lnTo>
                  <a:lnTo>
                    <a:pt x="202" y="226"/>
                  </a:lnTo>
                  <a:lnTo>
                    <a:pt x="178" y="208"/>
                  </a:lnTo>
                  <a:lnTo>
                    <a:pt x="158" y="216"/>
                  </a:lnTo>
                  <a:lnTo>
                    <a:pt x="144" y="248"/>
                  </a:lnTo>
                  <a:lnTo>
                    <a:pt x="134" y="284"/>
                  </a:lnTo>
                  <a:lnTo>
                    <a:pt x="102" y="272"/>
                  </a:lnTo>
                  <a:lnTo>
                    <a:pt x="80" y="264"/>
                  </a:lnTo>
                  <a:lnTo>
                    <a:pt x="30" y="170"/>
                  </a:lnTo>
                  <a:lnTo>
                    <a:pt x="30" y="144"/>
                  </a:lnTo>
                  <a:lnTo>
                    <a:pt x="48" y="152"/>
                  </a:lnTo>
                  <a:lnTo>
                    <a:pt x="34" y="122"/>
                  </a:lnTo>
                  <a:lnTo>
                    <a:pt x="0" y="3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8" name="Kangaroo Island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178425" y="5475288"/>
              <a:ext cx="136525" cy="7143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6" y="8"/>
                </a:cxn>
                <a:cxn ang="0">
                  <a:pos x="74" y="0"/>
                </a:cxn>
                <a:cxn ang="0">
                  <a:pos x="80" y="12"/>
                </a:cxn>
                <a:cxn ang="0">
                  <a:pos x="92" y="18"/>
                </a:cxn>
                <a:cxn ang="0">
                  <a:pos x="66" y="48"/>
                </a:cxn>
                <a:cxn ang="0">
                  <a:pos x="48" y="40"/>
                </a:cxn>
                <a:cxn ang="0">
                  <a:pos x="18" y="44"/>
                </a:cxn>
                <a:cxn ang="0">
                  <a:pos x="0" y="34"/>
                </a:cxn>
                <a:cxn ang="0">
                  <a:pos x="0" y="16"/>
                </a:cxn>
              </a:cxnLst>
              <a:rect l="0" t="0" r="r" b="b"/>
              <a:pathLst>
                <a:path w="92" h="48">
                  <a:moveTo>
                    <a:pt x="0" y="16"/>
                  </a:moveTo>
                  <a:lnTo>
                    <a:pt x="36" y="8"/>
                  </a:lnTo>
                  <a:lnTo>
                    <a:pt x="74" y="0"/>
                  </a:lnTo>
                  <a:lnTo>
                    <a:pt x="80" y="12"/>
                  </a:lnTo>
                  <a:lnTo>
                    <a:pt x="92" y="18"/>
                  </a:lnTo>
                  <a:lnTo>
                    <a:pt x="66" y="48"/>
                  </a:lnTo>
                  <a:lnTo>
                    <a:pt x="48" y="40"/>
                  </a:lnTo>
                  <a:lnTo>
                    <a:pt x="18" y="44"/>
                  </a:lnTo>
                  <a:lnTo>
                    <a:pt x="0" y="3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9" name="Mellville Island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414838" y="2170113"/>
              <a:ext cx="153987" cy="101600"/>
            </a:xfrm>
            <a:custGeom>
              <a:avLst/>
              <a:gdLst/>
              <a:ahLst/>
              <a:cxnLst>
                <a:cxn ang="0">
                  <a:pos x="50" y="68"/>
                </a:cxn>
                <a:cxn ang="0">
                  <a:pos x="18" y="50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20" y="18"/>
                </a:cxn>
                <a:cxn ang="0">
                  <a:pos x="44" y="16"/>
                </a:cxn>
                <a:cxn ang="0">
                  <a:pos x="68" y="10"/>
                </a:cxn>
                <a:cxn ang="0">
                  <a:pos x="80" y="2"/>
                </a:cxn>
                <a:cxn ang="0">
                  <a:pos x="104" y="26"/>
                </a:cxn>
                <a:cxn ang="0">
                  <a:pos x="90" y="36"/>
                </a:cxn>
                <a:cxn ang="0">
                  <a:pos x="70" y="52"/>
                </a:cxn>
                <a:cxn ang="0">
                  <a:pos x="50" y="68"/>
                </a:cxn>
              </a:cxnLst>
              <a:rect l="0" t="0" r="r" b="b"/>
              <a:pathLst>
                <a:path w="104" h="68">
                  <a:moveTo>
                    <a:pt x="50" y="68"/>
                  </a:moveTo>
                  <a:lnTo>
                    <a:pt x="18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0" y="18"/>
                  </a:lnTo>
                  <a:lnTo>
                    <a:pt x="44" y="16"/>
                  </a:lnTo>
                  <a:lnTo>
                    <a:pt x="68" y="10"/>
                  </a:lnTo>
                  <a:lnTo>
                    <a:pt x="80" y="2"/>
                  </a:lnTo>
                  <a:lnTo>
                    <a:pt x="104" y="26"/>
                  </a:lnTo>
                  <a:lnTo>
                    <a:pt x="90" y="36"/>
                  </a:lnTo>
                  <a:lnTo>
                    <a:pt x="70" y="52"/>
                  </a:lnTo>
                  <a:lnTo>
                    <a:pt x="50" y="68"/>
                  </a:lnTo>
                  <a:close/>
                </a:path>
              </a:pathLst>
            </a:custGeom>
            <a:grpFill/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0" name="Groote Eylandt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229225" y="2520950"/>
              <a:ext cx="68263" cy="793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6" y="6"/>
                </a:cxn>
                <a:cxn ang="0">
                  <a:pos x="42" y="14"/>
                </a:cxn>
                <a:cxn ang="0">
                  <a:pos x="34" y="26"/>
                </a:cxn>
                <a:cxn ang="0">
                  <a:pos x="28" y="36"/>
                </a:cxn>
                <a:cxn ang="0">
                  <a:pos x="46" y="44"/>
                </a:cxn>
                <a:cxn ang="0">
                  <a:pos x="44" y="54"/>
                </a:cxn>
                <a:cxn ang="0">
                  <a:pos x="20" y="54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16" y="0"/>
                </a:cxn>
              </a:cxnLst>
              <a:rect l="0" t="0" r="r" b="b"/>
              <a:pathLst>
                <a:path w="46" h="54">
                  <a:moveTo>
                    <a:pt x="16" y="0"/>
                  </a:moveTo>
                  <a:lnTo>
                    <a:pt x="26" y="6"/>
                  </a:lnTo>
                  <a:lnTo>
                    <a:pt x="42" y="14"/>
                  </a:lnTo>
                  <a:lnTo>
                    <a:pt x="34" y="26"/>
                  </a:lnTo>
                  <a:lnTo>
                    <a:pt x="28" y="36"/>
                  </a:lnTo>
                  <a:lnTo>
                    <a:pt x="46" y="44"/>
                  </a:lnTo>
                  <a:lnTo>
                    <a:pt x="44" y="54"/>
                  </a:lnTo>
                  <a:lnTo>
                    <a:pt x="20" y="54"/>
                  </a:lnTo>
                  <a:lnTo>
                    <a:pt x="0" y="44"/>
                  </a:lnTo>
                  <a:lnTo>
                    <a:pt x="0" y="1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1" name="Bathurst Island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360863" y="2190750"/>
              <a:ext cx="84137" cy="71438"/>
            </a:xfrm>
            <a:custGeom>
              <a:avLst/>
              <a:gdLst/>
              <a:ahLst/>
              <a:cxnLst>
                <a:cxn ang="0">
                  <a:pos x="56" y="44"/>
                </a:cxn>
                <a:cxn ang="0">
                  <a:pos x="44" y="48"/>
                </a:cxn>
                <a:cxn ang="0">
                  <a:pos x="28" y="44"/>
                </a:cxn>
                <a:cxn ang="0">
                  <a:pos x="12" y="48"/>
                </a:cxn>
                <a:cxn ang="0">
                  <a:pos x="0" y="40"/>
                </a:cxn>
                <a:cxn ang="0">
                  <a:pos x="12" y="30"/>
                </a:cxn>
                <a:cxn ang="0">
                  <a:pos x="12" y="12"/>
                </a:cxn>
                <a:cxn ang="0">
                  <a:pos x="26" y="0"/>
                </a:cxn>
                <a:cxn ang="0">
                  <a:pos x="34" y="18"/>
                </a:cxn>
                <a:cxn ang="0">
                  <a:pos x="44" y="34"/>
                </a:cxn>
                <a:cxn ang="0">
                  <a:pos x="56" y="44"/>
                </a:cxn>
              </a:cxnLst>
              <a:rect l="0" t="0" r="r" b="b"/>
              <a:pathLst>
                <a:path w="56" h="48">
                  <a:moveTo>
                    <a:pt x="56" y="44"/>
                  </a:moveTo>
                  <a:lnTo>
                    <a:pt x="44" y="48"/>
                  </a:lnTo>
                  <a:lnTo>
                    <a:pt x="28" y="44"/>
                  </a:lnTo>
                  <a:lnTo>
                    <a:pt x="12" y="48"/>
                  </a:lnTo>
                  <a:lnTo>
                    <a:pt x="0" y="40"/>
                  </a:lnTo>
                  <a:lnTo>
                    <a:pt x="12" y="30"/>
                  </a:lnTo>
                  <a:lnTo>
                    <a:pt x="12" y="12"/>
                  </a:lnTo>
                  <a:lnTo>
                    <a:pt x="26" y="0"/>
                  </a:lnTo>
                  <a:lnTo>
                    <a:pt x="34" y="18"/>
                  </a:lnTo>
                  <a:lnTo>
                    <a:pt x="44" y="34"/>
                  </a:lnTo>
                  <a:lnTo>
                    <a:pt x="56" y="4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2" name="Tasman Island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229350" y="6526213"/>
              <a:ext cx="41275" cy="41275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8" y="20"/>
                </a:cxn>
                <a:cxn ang="0">
                  <a:pos x="24" y="24"/>
                </a:cxn>
                <a:cxn ang="0">
                  <a:pos x="20" y="28"/>
                </a:cxn>
                <a:cxn ang="0">
                  <a:pos x="14" y="28"/>
                </a:cxn>
                <a:cxn ang="0">
                  <a:pos x="8" y="28"/>
                </a:cxn>
                <a:cxn ang="0">
                  <a:pos x="4" y="24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28" y="8"/>
                </a:cxn>
                <a:cxn ang="0">
                  <a:pos x="28" y="12"/>
                </a:cxn>
                <a:cxn ang="0">
                  <a:pos x="28" y="14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lnTo>
                    <a:pt x="28" y="20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2378080" y="3059668"/>
            <a:ext cx="181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Australia</a:t>
            </a:r>
          </a:p>
        </p:txBody>
      </p:sp>
      <p:sp>
        <p:nvSpPr>
          <p:cNvPr id="174" name="Isosceles Triangle 173"/>
          <p:cNvSpPr/>
          <p:nvPr/>
        </p:nvSpPr>
        <p:spPr>
          <a:xfrm rot="5400000">
            <a:off x="2966572" y="2363470"/>
            <a:ext cx="1727886" cy="19343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6350"/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Isosceles Triangle 174"/>
          <p:cNvSpPr/>
          <p:nvPr/>
        </p:nvSpPr>
        <p:spPr>
          <a:xfrm rot="5400000">
            <a:off x="2966572" y="4830542"/>
            <a:ext cx="1727886" cy="19343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6350"/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4191000" y="1748642"/>
            <a:ext cx="3067084" cy="12508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4343399" y="1905001"/>
            <a:ext cx="3124200" cy="128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Population: 23,702,200</a:t>
            </a:r>
          </a:p>
          <a:p>
            <a:r>
              <a:rPr lang="en-US" sz="1400" dirty="0"/>
              <a:t>GDP: 1.483 trillion $</a:t>
            </a:r>
          </a:p>
          <a:p>
            <a:r>
              <a:rPr lang="en-US" sz="1400" dirty="0"/>
              <a:t>Gini: 33.6</a:t>
            </a:r>
          </a:p>
          <a:p>
            <a:r>
              <a:rPr lang="en-US" sz="1400" dirty="0"/>
              <a:t>Currency: Australian Dollar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4191000" y="4272229"/>
            <a:ext cx="3067084" cy="12508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4343399" y="4428588"/>
            <a:ext cx="3124200" cy="128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Population: 64,100,000</a:t>
            </a:r>
          </a:p>
          <a:p>
            <a:r>
              <a:rPr lang="en-US" sz="1400" dirty="0"/>
              <a:t>GDP: 2.435 trillion $</a:t>
            </a:r>
          </a:p>
          <a:p>
            <a:r>
              <a:rPr lang="en-US" sz="1400" dirty="0"/>
              <a:t>Gini: 32.8</a:t>
            </a:r>
          </a:p>
          <a:p>
            <a:r>
              <a:rPr lang="en-US" sz="1400" dirty="0"/>
              <a:t>Currency: Pound Sterling</a:t>
            </a:r>
          </a:p>
        </p:txBody>
      </p:sp>
      <p:pic>
        <p:nvPicPr>
          <p:cNvPr id="18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9" y="1447800"/>
            <a:ext cx="276066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9" y="3886200"/>
            <a:ext cx="276066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92A8BB-812A-494A-9D6E-211237A9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69177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12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Vertical Half Page structure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99320" y="1676400"/>
            <a:ext cx="3877056" cy="43815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05000" y="1676400"/>
            <a:ext cx="3877056" cy="43815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65E925-F10D-4B86-B106-C8388E65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1935098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13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Vertical Half Page structure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55" y="1393960"/>
            <a:ext cx="4862945" cy="252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991066" y="1402340"/>
            <a:ext cx="3067334" cy="48460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1" indent="0">
              <a:buNone/>
            </a:pPr>
            <a:r>
              <a:rPr lang="en-GB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Revenues development</a:t>
            </a:r>
          </a:p>
          <a:p>
            <a:pPr marL="182563" lvl="1" indent="-176213"/>
            <a:r>
              <a:rPr lang="en-GB" sz="1000" dirty="0">
                <a:latin typeface="Arial" pitchFamily="34" charset="0"/>
                <a:cs typeface="Arial" pitchFamily="34" charset="0"/>
              </a:rPr>
              <a:t>Kinemax’s revenues experienced a double digit growth throughout the period under analysis</a:t>
            </a:r>
          </a:p>
          <a:p>
            <a:pPr marL="182563" lvl="1" indent="-176213"/>
            <a:r>
              <a:rPr lang="en-GB" sz="1000" dirty="0">
                <a:latin typeface="Arial" pitchFamily="34" charset="0"/>
                <a:cs typeface="Arial" pitchFamily="34" charset="0"/>
              </a:rPr>
              <a:t>Both cinema and other revenues grew by more than 10%, although other revenues outpaced the growth of cinema revenues (16% vs. 11%)</a:t>
            </a:r>
          </a:p>
          <a:p>
            <a:pPr marL="182563" lvl="1" indent="-176213"/>
            <a:r>
              <a:rPr lang="en-GB" sz="1000" dirty="0">
                <a:latin typeface="Arial" pitchFamily="34" charset="0"/>
                <a:cs typeface="Arial" pitchFamily="34" charset="0"/>
              </a:rPr>
              <a:t>It seems that the company’s revenue mix is heading to a 50/50 split between Cinema and Other revenues</a:t>
            </a:r>
          </a:p>
          <a:p>
            <a:pPr marL="6350" lvl="1" indent="0">
              <a:buNone/>
            </a:pPr>
            <a:r>
              <a:rPr lang="en-GB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Gross Margin</a:t>
            </a:r>
          </a:p>
          <a:p>
            <a:pPr marL="177800" lvl="1" indent="-171450"/>
            <a:r>
              <a:rPr lang="en-GB" sz="1000" dirty="0">
                <a:latin typeface="Arial" pitchFamily="34" charset="0"/>
                <a:cs typeface="Arial" pitchFamily="34" charset="0"/>
              </a:rPr>
              <a:t>Higher revenues transferred into a higher Gross Margin % (22.7% in FY11 vs. 25.5% in FY13)</a:t>
            </a:r>
          </a:p>
          <a:p>
            <a:pPr marL="177800" lvl="1" indent="-171450"/>
            <a:r>
              <a:rPr lang="en-GB" sz="1000" dirty="0">
                <a:latin typeface="Arial" pitchFamily="34" charset="0"/>
                <a:cs typeface="Arial" pitchFamily="34" charset="0"/>
              </a:rPr>
              <a:t>Kinemax is able to sell its products at a good margin</a:t>
            </a:r>
          </a:p>
          <a:p>
            <a:pPr marL="177800" lvl="1" indent="-171450"/>
            <a:r>
              <a:rPr lang="en-GB" sz="1000" dirty="0">
                <a:latin typeface="Arial" pitchFamily="34" charset="0"/>
                <a:cs typeface="Arial" pitchFamily="34" charset="0"/>
              </a:rPr>
              <a:t>Gross Margin % could be further improved by ramping up the investments in Turkey and Brazil</a:t>
            </a:r>
          </a:p>
          <a:p>
            <a:pPr marL="6350" lvl="1" indent="0">
              <a:buNone/>
            </a:pPr>
            <a:r>
              <a:rPr lang="en-GB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EBITDA</a:t>
            </a:r>
          </a:p>
          <a:p>
            <a:pPr marL="177800" lvl="1" indent="-171450"/>
            <a:r>
              <a:rPr lang="en-GB" sz="1000" dirty="0">
                <a:latin typeface="Arial" pitchFamily="34" charset="0"/>
                <a:cs typeface="Arial" pitchFamily="34" charset="0"/>
              </a:rPr>
              <a:t>Kinemax improved its EBITDA margin as well in the period under analysis (from 7.6% in FY11 to 10.3% in FY13)</a:t>
            </a:r>
          </a:p>
          <a:p>
            <a:pPr marL="177800" lvl="1" indent="-171450"/>
            <a:r>
              <a:rPr lang="en-GB" sz="1000" dirty="0">
                <a:latin typeface="Arial" pitchFamily="34" charset="0"/>
                <a:cs typeface="Arial" pitchFamily="34" charset="0"/>
              </a:rPr>
              <a:t>Operating expenses did not increase as fast as Gross Margin, thus EBITDA increased</a:t>
            </a:r>
          </a:p>
          <a:p>
            <a:pPr marL="6350" lvl="1" indent="0">
              <a:buNone/>
            </a:pPr>
            <a:r>
              <a:rPr lang="en-GB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Cash Conversion Ratio</a:t>
            </a:r>
          </a:p>
          <a:p>
            <a:pPr marL="177800" lvl="1" indent="-171450"/>
            <a:r>
              <a:rPr lang="en-GB" sz="1000" dirty="0">
                <a:latin typeface="Arial" pitchFamily="34" charset="0"/>
                <a:cs typeface="Arial" pitchFamily="34" charset="0"/>
              </a:rPr>
              <a:t>The ratio between Operating Cash Flow and EBITDA varied between 76.2% and 94.3%</a:t>
            </a:r>
          </a:p>
          <a:p>
            <a:pPr marL="177800" lvl="1" indent="-171450"/>
            <a:r>
              <a:rPr lang="en-GB" sz="1000" dirty="0">
                <a:latin typeface="Arial" pitchFamily="34" charset="0"/>
                <a:cs typeface="Arial" pitchFamily="34" charset="0"/>
              </a:rPr>
              <a:t>It was lower in FY13 due to investments in new projects</a:t>
            </a:r>
            <a:r>
              <a:rPr lang="en-GB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55" y="3915155"/>
            <a:ext cx="4100945" cy="226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1BE8D5-590C-4587-A47A-B2CA4F6C6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12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14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Quarter Page structure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99320" y="1676400"/>
            <a:ext cx="3877056" cy="19050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05000" y="1676400"/>
            <a:ext cx="3877056" cy="19050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9320" y="3886200"/>
            <a:ext cx="3877056" cy="19050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5000" y="3886200"/>
            <a:ext cx="3877056" cy="19050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E21F4A-5FC4-4561-B36C-D08B5BAF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321713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15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Quarter Page structure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78" y="1600200"/>
            <a:ext cx="3773723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78" y="4038601"/>
            <a:ext cx="3773723" cy="217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73" y="1600200"/>
            <a:ext cx="3392326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54" y="4038601"/>
            <a:ext cx="3392646" cy="217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5DBAC7-7AB2-44B5-A427-0F3EC7889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1980283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16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Quarter Page structure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78" y="1600200"/>
            <a:ext cx="3773723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78" y="3917746"/>
            <a:ext cx="3773723" cy="217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400800" y="1600200"/>
            <a:ext cx="3429000" cy="22251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1" indent="0">
              <a:buNone/>
            </a:pPr>
            <a:r>
              <a:rPr lang="en-GB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GWP vs NWP</a:t>
            </a:r>
          </a:p>
          <a:p>
            <a:pPr marL="182563" lvl="1" indent="-176213"/>
            <a:r>
              <a:rPr lang="en-GB" sz="1000" dirty="0">
                <a:latin typeface="Arial" pitchFamily="34" charset="0"/>
                <a:cs typeface="Arial" pitchFamily="34" charset="0"/>
              </a:rPr>
              <a:t>The overall amount of GWP reached almost 20 million in Year 3 of the period under analysis</a:t>
            </a:r>
          </a:p>
          <a:p>
            <a:pPr marL="182563" lvl="1" indent="-176213"/>
            <a:r>
              <a:rPr lang="en-GB" sz="1000" dirty="0">
                <a:latin typeface="Arial" pitchFamily="34" charset="0"/>
                <a:cs typeface="Arial" pitchFamily="34" charset="0"/>
              </a:rPr>
              <a:t>NWP outpaced GWP due to lower amount of commissions paid to brokers</a:t>
            </a:r>
          </a:p>
          <a:p>
            <a:pPr marL="182563" lvl="1" indent="-176213"/>
            <a:r>
              <a:rPr lang="en-GB" sz="1000" dirty="0">
                <a:latin typeface="Arial" pitchFamily="34" charset="0"/>
                <a:cs typeface="Arial" pitchFamily="34" charset="0"/>
              </a:rPr>
              <a:t>A stable growth was observed during the timeframe under consideration</a:t>
            </a:r>
          </a:p>
          <a:p>
            <a:pPr marL="6350" lvl="1" indent="0">
              <a:buNone/>
            </a:pPr>
            <a:r>
              <a:rPr lang="en-GB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Forecast </a:t>
            </a:r>
          </a:p>
          <a:p>
            <a:pPr marL="177800" lvl="1" indent="-171450"/>
            <a:r>
              <a:rPr lang="en-GB" sz="1000" dirty="0">
                <a:latin typeface="Arial" pitchFamily="34" charset="0"/>
                <a:cs typeface="Arial" pitchFamily="34" charset="0"/>
              </a:rPr>
              <a:t>GWP volume is expected to remain stable for the next few years given current market trends</a:t>
            </a:r>
          </a:p>
          <a:p>
            <a:pPr marL="177800" lvl="1" indent="-171450"/>
            <a:r>
              <a:rPr lang="en-GB" sz="1000" dirty="0">
                <a:latin typeface="Arial" pitchFamily="34" charset="0"/>
                <a:cs typeface="Arial" pitchFamily="34" charset="0"/>
              </a:rPr>
              <a:t>NWP’s weight as a percentage of the total mix is expected to increase</a:t>
            </a:r>
            <a:endParaRPr lang="en-GB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400800" y="3886200"/>
            <a:ext cx="3429000" cy="22251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1" indent="0">
              <a:buNone/>
            </a:pPr>
            <a:r>
              <a:rPr lang="en-GB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Premiums vs Commissions</a:t>
            </a:r>
          </a:p>
          <a:p>
            <a:pPr marL="182563" lvl="1" indent="-176213"/>
            <a:r>
              <a:rPr lang="en-GB" sz="1000" dirty="0">
                <a:latin typeface="Arial" pitchFamily="34" charset="0"/>
                <a:cs typeface="Arial" pitchFamily="34" charset="0"/>
              </a:rPr>
              <a:t>Both premiums and commissions increased during the timeframe under consideration</a:t>
            </a:r>
          </a:p>
          <a:p>
            <a:pPr marL="182563" lvl="1" indent="-176213"/>
            <a:r>
              <a:rPr lang="en-GB" sz="1000" dirty="0">
                <a:latin typeface="Arial" pitchFamily="34" charset="0"/>
                <a:cs typeface="Arial" pitchFamily="34" charset="0"/>
              </a:rPr>
              <a:t>Commissions amount to 33% of Premiums</a:t>
            </a:r>
          </a:p>
          <a:p>
            <a:pPr marL="6350" lvl="1" indent="0">
              <a:buNone/>
            </a:pPr>
            <a:r>
              <a:rPr lang="en-GB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Forecast </a:t>
            </a:r>
          </a:p>
          <a:p>
            <a:pPr marL="177800" lvl="1" indent="-171450"/>
            <a:r>
              <a:rPr lang="en-GB" sz="1000" dirty="0">
                <a:latin typeface="Arial" pitchFamily="34" charset="0"/>
                <a:cs typeface="Arial" pitchFamily="34" charset="0"/>
              </a:rPr>
              <a:t>Current market conditions reveal that an increase in Commissions levels  is expected in the future</a:t>
            </a:r>
          </a:p>
          <a:p>
            <a:pPr marL="177800" lvl="1" indent="-171450"/>
            <a:r>
              <a:rPr lang="en-GB" sz="1000" dirty="0">
                <a:latin typeface="Arial" pitchFamily="34" charset="0"/>
                <a:cs typeface="Arial" pitchFamily="34" charset="0"/>
              </a:rPr>
              <a:t>The fastest growing Third Party channel is the Internet marketplace</a:t>
            </a:r>
          </a:p>
          <a:p>
            <a:pPr marL="177800" lvl="1" indent="-171450"/>
            <a:r>
              <a:rPr lang="en-GB" sz="1000" dirty="0">
                <a:latin typeface="Arial" pitchFamily="34" charset="0"/>
                <a:cs typeface="Arial" pitchFamily="34" charset="0"/>
              </a:rPr>
              <a:t>Exclusive partnership with relevant Internet platforms is preferred by the large part of Insurance firms</a:t>
            </a:r>
          </a:p>
          <a:p>
            <a:pPr marL="177800" lvl="1" indent="-171450"/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FAB01E-B926-4D91-A310-5D39A15FC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2900445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17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One Sixth of a Page structure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905000" y="1676400"/>
            <a:ext cx="2510118" cy="19050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5000" y="3886200"/>
            <a:ext cx="2510118" cy="19050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24400" y="1676400"/>
            <a:ext cx="2510118" cy="19050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24400" y="3886200"/>
            <a:ext cx="2510118" cy="19050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466258" y="1676400"/>
            <a:ext cx="2510118" cy="19050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466258" y="3886200"/>
            <a:ext cx="2510118" cy="19050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D01962-C2EC-431F-87FA-7D31FE3A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2551326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18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One Sixth of a Page structure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905001"/>
            <a:ext cx="2541587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1"/>
            <a:ext cx="2540000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76" y="1905001"/>
            <a:ext cx="2540000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948021"/>
            <a:ext cx="2541587" cy="17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949609"/>
            <a:ext cx="2541587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76" y="3949609"/>
            <a:ext cx="2540000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2DD9C5-60A9-496E-9331-07C99C90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422161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1143000"/>
            <a:ext cx="441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Pay attention to: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3837296"/>
            <a:ext cx="3962400" cy="1005840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  <a:effectLst>
            <a:outerShdw blurRad="38100" dist="508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Sufficient Blank Space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2971800"/>
            <a:ext cx="3962400" cy="1005840"/>
          </a:xfrm>
          <a:prstGeom prst="rect">
            <a:avLst/>
          </a:prstGeom>
          <a:solidFill>
            <a:srgbClr val="0070C0">
              <a:alpha val="95000"/>
            </a:srgbClr>
          </a:solidFill>
          <a:ln>
            <a:noFill/>
          </a:ln>
          <a:effectLst>
            <a:outerShdw blurRad="38100" dist="508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Slide Structure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2114264"/>
            <a:ext cx="3962400" cy="1005840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  <a:effectLst>
            <a:outerShdw blurRad="38100" dist="508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Consistency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1520801-B259-45ED-B070-4780F9E7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r>
              <a:rPr lang="en-US"/>
              <a:t>© 365careers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9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E3728-4196-4C34-996D-B6EB2C02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Title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05000" y="1676400"/>
            <a:ext cx="8071376" cy="43434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9870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53001" y="6513046"/>
            <a:ext cx="21335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365careers,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4</a:t>
            </a:fld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900"/>
                    </a14:imgEffect>
                    <a14:imgEffect>
                      <a14:saturation sat="89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93" t="25584" r="22728" b="17904"/>
          <a:stretch/>
        </p:blipFill>
        <p:spPr bwMode="auto">
          <a:xfrm>
            <a:off x="1503219" y="0"/>
            <a:ext cx="91692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F5300A-ECB2-4794-8DB0-4E7E8DB2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164856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09258-0CFD-44A8-B928-0239A8F3C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Title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05000" y="1676400"/>
            <a:ext cx="8071376" cy="43434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23718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38AB0E-D884-4EE0-9AC2-91A8CFC73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Title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1676400"/>
            <a:ext cx="3804176" cy="20574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34759" y="1685365"/>
            <a:ext cx="3804176" cy="20574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4029635"/>
            <a:ext cx="3804176" cy="20574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4759" y="4038600"/>
            <a:ext cx="3804176" cy="20574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69128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D318F4-4FC0-4E23-B781-5214A454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Gridlines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6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Full Page structure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8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05000" y="1676400"/>
            <a:ext cx="8071376" cy="4343400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18164E-227F-463C-9B56-AA5C9F7F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3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FEDA-1427-4633-AF81-E8E8AE5E1A43}" type="slidenum">
              <a:rPr lang="en-US" smtClean="0"/>
              <a:t>9</a:t>
            </a:fld>
            <a:endParaRPr lang="en-US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7D018B-E94D-4A14-9E63-76C12D7EB707}" type="slidenum">
              <a:rPr lang="en-US" sz="800"/>
              <a:pPr/>
              <a:t>9</a:t>
            </a:fld>
            <a:endParaRPr lang="en-US" sz="8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082800" y="457201"/>
            <a:ext cx="5765800" cy="5064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Full Page structure</a:t>
            </a:r>
          </a:p>
        </p:txBody>
      </p:sp>
      <p:sp>
        <p:nvSpPr>
          <p:cNvPr id="12" name="Oval 11"/>
          <p:cNvSpPr/>
          <p:nvPr/>
        </p:nvSpPr>
        <p:spPr>
          <a:xfrm>
            <a:off x="2438400" y="1752601"/>
            <a:ext cx="6934200" cy="419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10800000" flipV="1">
            <a:off x="5905498" y="1752601"/>
            <a:ext cx="3467102" cy="2095500"/>
          </a:xfrm>
          <a:custGeom>
            <a:avLst/>
            <a:gdLst/>
            <a:ahLst/>
            <a:cxnLst/>
            <a:rect l="l" t="t" r="r" b="b"/>
            <a:pathLst>
              <a:path w="3467102" h="1946657">
                <a:moveTo>
                  <a:pt x="3467100" y="0"/>
                </a:moveTo>
                <a:cubicBezTo>
                  <a:pt x="1552169" y="0"/>
                  <a:pt x="0" y="871489"/>
                  <a:pt x="0" y="1946657"/>
                </a:cubicBezTo>
                <a:lnTo>
                  <a:pt x="1733550" y="1946657"/>
                </a:lnTo>
                <a:cubicBezTo>
                  <a:pt x="1733550" y="1408983"/>
                  <a:pt x="2509474" y="973328"/>
                  <a:pt x="3467100" y="973328"/>
                </a:cubicBezTo>
                <a:lnTo>
                  <a:pt x="3467102" y="973328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lIns="45720" rIns="45720" anchor="b"/>
          <a:lstStyle/>
          <a:p>
            <a:pPr>
              <a:spcAft>
                <a:spcPts val="300"/>
              </a:spcAft>
            </a:pPr>
            <a:endParaRPr lang="en-GB" b="1" dirty="0">
              <a:latin typeface="+mj-lt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flipV="1">
            <a:off x="2457203" y="3848101"/>
            <a:ext cx="3467102" cy="2095500"/>
          </a:xfrm>
          <a:custGeom>
            <a:avLst/>
            <a:gdLst/>
            <a:ahLst/>
            <a:cxnLst/>
            <a:rect l="l" t="t" r="r" b="b"/>
            <a:pathLst>
              <a:path w="3467102" h="1946657">
                <a:moveTo>
                  <a:pt x="3467100" y="0"/>
                </a:moveTo>
                <a:cubicBezTo>
                  <a:pt x="1552169" y="0"/>
                  <a:pt x="0" y="871489"/>
                  <a:pt x="0" y="1946657"/>
                </a:cubicBezTo>
                <a:lnTo>
                  <a:pt x="1733550" y="1946657"/>
                </a:lnTo>
                <a:cubicBezTo>
                  <a:pt x="1733550" y="1408983"/>
                  <a:pt x="2509474" y="973328"/>
                  <a:pt x="3467100" y="973328"/>
                </a:cubicBezTo>
                <a:lnTo>
                  <a:pt x="3467102" y="973328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lIns="45720" rIns="45720" anchor="b"/>
          <a:lstStyle/>
          <a:p>
            <a:pPr>
              <a:spcAft>
                <a:spcPts val="300"/>
              </a:spcAft>
            </a:pPr>
            <a:endParaRPr lang="en-GB" b="1" dirty="0">
              <a:latin typeface="+mj-lt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 rot="10800000">
            <a:off x="5905498" y="3848101"/>
            <a:ext cx="3467102" cy="2095500"/>
          </a:xfrm>
          <a:custGeom>
            <a:avLst/>
            <a:gdLst/>
            <a:ahLst/>
            <a:cxnLst/>
            <a:rect l="l" t="t" r="r" b="b"/>
            <a:pathLst>
              <a:path w="3467102" h="1946657">
                <a:moveTo>
                  <a:pt x="3467100" y="0"/>
                </a:moveTo>
                <a:cubicBezTo>
                  <a:pt x="1552169" y="0"/>
                  <a:pt x="0" y="871489"/>
                  <a:pt x="0" y="1946657"/>
                </a:cubicBezTo>
                <a:lnTo>
                  <a:pt x="1733550" y="1946657"/>
                </a:lnTo>
                <a:cubicBezTo>
                  <a:pt x="1733550" y="1408983"/>
                  <a:pt x="2509474" y="973328"/>
                  <a:pt x="3467100" y="973328"/>
                </a:cubicBezTo>
                <a:lnTo>
                  <a:pt x="3467102" y="973328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lIns="45720" rIns="45720" anchor="b"/>
          <a:lstStyle/>
          <a:p>
            <a:pPr>
              <a:spcAft>
                <a:spcPts val="300"/>
              </a:spcAft>
            </a:pPr>
            <a:endParaRPr lang="en-GB" b="1" dirty="0">
              <a:latin typeface="+mj-lt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 rot="10800000" flipH="1" flipV="1">
            <a:off x="2457204" y="1752601"/>
            <a:ext cx="3467102" cy="2095500"/>
          </a:xfrm>
          <a:custGeom>
            <a:avLst/>
            <a:gdLst/>
            <a:ahLst/>
            <a:cxnLst/>
            <a:rect l="l" t="t" r="r" b="b"/>
            <a:pathLst>
              <a:path w="3467102" h="1946657">
                <a:moveTo>
                  <a:pt x="3467100" y="0"/>
                </a:moveTo>
                <a:cubicBezTo>
                  <a:pt x="1552169" y="0"/>
                  <a:pt x="0" y="871489"/>
                  <a:pt x="0" y="1946657"/>
                </a:cubicBezTo>
                <a:lnTo>
                  <a:pt x="1733550" y="1946657"/>
                </a:lnTo>
                <a:cubicBezTo>
                  <a:pt x="1733550" y="1408983"/>
                  <a:pt x="2509474" y="973328"/>
                  <a:pt x="3467100" y="973328"/>
                </a:cubicBezTo>
                <a:lnTo>
                  <a:pt x="3467102" y="973328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lIns="45720" rIns="45720" anchor="b"/>
          <a:lstStyle/>
          <a:p>
            <a:pPr>
              <a:spcAft>
                <a:spcPts val="300"/>
              </a:spcAft>
            </a:pPr>
            <a:endParaRPr lang="en-GB" b="1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10600" y="1752602"/>
            <a:ext cx="3124200" cy="1371599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>
            <a:outerShdw blurRad="38100" dist="38100" dir="2700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 typeface="Arial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Kinemax plans to start operations in the Netherlands, Spain and in Norway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1440" indent="-91440">
              <a:buFont typeface="Arial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firm has acquired experience  from its activities in other European countries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10600" y="1640774"/>
            <a:ext cx="3124200" cy="304801"/>
          </a:xfrm>
          <a:prstGeom prst="roundRect">
            <a:avLst/>
          </a:prstGeom>
          <a:solidFill>
            <a:srgbClr val="002060"/>
          </a:solidFill>
          <a:ln w="3175">
            <a:solidFill>
              <a:schemeClr val="bg1"/>
            </a:solidFill>
          </a:ln>
          <a:effectLst>
            <a:outerShdw blurRad="38100" dist="38100" dir="2700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European Markets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10600" y="4648199"/>
            <a:ext cx="3124200" cy="1371602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>
            <a:outerShdw blurRad="38100" dist="38100" dir="2700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 typeface="Arial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Kinemax plans to introduce a new service in its locations: “Event rooms”</a:t>
            </a:r>
          </a:p>
          <a:p>
            <a:pPr marL="91440" indent="-91440">
              <a:buFont typeface="Arial" pitchFamily="34" charset="0"/>
              <a:buChar char="•"/>
            </a:pPr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1440" indent="-91440">
              <a:buFont typeface="Arial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Similar service lines reinforce its image as the place to be for children in the “under 14” segment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10600" y="4495799"/>
            <a:ext cx="3124200" cy="304801"/>
          </a:xfrm>
          <a:prstGeom prst="roundRect">
            <a:avLst/>
          </a:prstGeom>
          <a:solidFill>
            <a:srgbClr val="002060"/>
          </a:solidFill>
          <a:ln w="3175">
            <a:solidFill>
              <a:schemeClr val="bg1"/>
            </a:solidFill>
          </a:ln>
          <a:effectLst>
            <a:outerShdw blurRad="38100" dist="38100" dir="2700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Extension of offered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33600" y="1752601"/>
            <a:ext cx="3124200" cy="13716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>
            <a:outerShdw blurRad="38100" dist="38100" dir="2700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 typeface="Arial" pitchFamily="34" charset="0"/>
              <a:buChar char="•"/>
            </a:pPr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1440" indent="-91440">
              <a:buFont typeface="Arial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South American Market is one of the prime opportunities ahead of Kinemax</a:t>
            </a:r>
          </a:p>
          <a:p>
            <a:endParaRPr lang="en-US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1440" indent="-91440">
              <a:buFont typeface="Arial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firm has already acquired some limited experience from its Joint Venture in Brazil</a:t>
            </a:r>
          </a:p>
          <a:p>
            <a:endParaRPr lang="en-US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1440" indent="-91440">
              <a:buFont typeface="Arial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South American Market is expected to grow in double figures in the next 5 years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133600" y="1600201"/>
            <a:ext cx="3124200" cy="304801"/>
          </a:xfrm>
          <a:prstGeom prst="roundRect">
            <a:avLst/>
          </a:prstGeom>
          <a:solidFill>
            <a:schemeClr val="tx2"/>
          </a:solidFill>
          <a:ln w="3175">
            <a:solidFill>
              <a:schemeClr val="bg1"/>
            </a:solidFill>
          </a:ln>
          <a:effectLst>
            <a:outerShdw blurRad="38100" dist="38100" dir="2700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South American Market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33600" y="4648201"/>
            <a:ext cx="3124200" cy="13716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>
            <a:outerShdw blurRad="38100" dist="38100" dir="2700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 typeface="Arial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Cinemax will likely step up its effort to solidify its leadership position in the markets, in which the company is already present</a:t>
            </a:r>
          </a:p>
          <a:p>
            <a:pPr marL="91440" indent="-91440">
              <a:buFont typeface="Arial" pitchFamily="34" charset="0"/>
              <a:buChar char="•"/>
            </a:pPr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1440" indent="-91440">
              <a:buFont typeface="Arial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There is significant room for growth in Turkey and in Brazil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133600" y="4495799"/>
            <a:ext cx="3124200" cy="304801"/>
          </a:xfrm>
          <a:prstGeom prst="roundRect">
            <a:avLst/>
          </a:prstGeom>
          <a:solidFill>
            <a:srgbClr val="002060"/>
          </a:solidFill>
          <a:ln w="3175">
            <a:solidFill>
              <a:schemeClr val="bg1"/>
            </a:solidFill>
          </a:ln>
          <a:effectLst>
            <a:outerShdw blurRad="38100" dist="38100" dir="2700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Penetration in existing Markets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06" y="3200401"/>
            <a:ext cx="1143001" cy="762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81750" y="3962402"/>
            <a:ext cx="2057400" cy="584775"/>
          </a:xfrm>
          <a:prstGeom prst="rect">
            <a:avLst/>
          </a:prstGeom>
          <a:noFill/>
          <a:effectLst>
            <a:outerShdw blurRad="38100" dist="38100" dir="2700000" algn="ctr" rotWithShape="0">
              <a:srgbClr val="000000">
                <a:alpha val="27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Kinemax Growth Prospects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006600" y="560202"/>
            <a:ext cx="0" cy="379413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06600" y="939614"/>
            <a:ext cx="78994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D91AFE-2BA9-4C59-8BC8-96412B074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13302015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54.125"/>
  <p:tag name="DEFAULTHEIGHT" val="234.125"/>
  <p:tag name="DEFAULTTOP" val="200.125"/>
  <p:tag name="DEFAULTLEFT" val="18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.375"/>
  <p:tag name="DEFAULTHEIGHT" val="6.25"/>
  <p:tag name="DEFAULTTOP" val="198.5"/>
  <p:tag name="DEFAULTLEFT" val="411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6.625"/>
  <p:tag name="DEFAULTHEIGHT" val="5.625"/>
  <p:tag name="DEFAULTTOP" val="172.5"/>
  <p:tag name="DEFAULTLEFT" val="343.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3.25"/>
  <p:tag name="DEFAULTHEIGHT" val="3.25"/>
  <p:tag name="DEFAULTTOP" val="513.875"/>
  <p:tag name="DEFAULTLEFT" val="49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93.125"/>
  <p:tag name="DEFAULTHEIGHT" val="159.875"/>
  <p:tag name="DEFAULTTOP" val="170.625"/>
  <p:tag name="DEFAULTLEFT" val="333.6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13.625"/>
  <p:tag name="DEFAULTHEIGHT" val="130"/>
  <p:tag name="DEFAULTTOP" val="329"/>
  <p:tag name="DEFAULTLEFT" val="338.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75.75"/>
  <p:tag name="DEFAULTHEIGHT" val="54.25"/>
  <p:tag name="DEFAULTTOP" val="416.375"/>
  <p:tag name="DEFAULTLEFT" val="444.8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20.125"/>
  <p:tag name="DEFAULTHEIGHT" val="96.25"/>
  <p:tag name="DEFAULTTOP" val="363.625"/>
  <p:tag name="DEFAULTLEFT" val="446.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43.25"/>
  <p:tag name="DEFAULTHEIGHT" val="205.375"/>
  <p:tag name="DEFAULTTOP" val="169.5"/>
  <p:tag name="DEFAULTLEFT" val="424.3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.625"/>
  <p:tag name="DEFAULTHEIGHT" val="33.25"/>
  <p:tag name="DEFAULTTOP" val="490"/>
  <p:tag name="DEFAULTLEFT" val="47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0.75"/>
  <p:tag name="DEFAULTHEIGHT" val="5.625"/>
  <p:tag name="DEFAULTTOP" val="431.125"/>
  <p:tag name="DEFAULTLEFT" val="407.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2.125"/>
  <p:tag name="DEFAULTHEIGHT" val="8"/>
  <p:tag name="DEFAULTTOP" val="170.875"/>
  <p:tag name="DEFAULTLEFT" val="347.6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635</Words>
  <Application>Microsoft Office PowerPoint</Application>
  <PresentationFormat>Widescreen</PresentationFormat>
  <Paragraphs>137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Viktoria Hristova</dc:creator>
  <cp:lastModifiedBy>Viktoria Hristova</cp:lastModifiedBy>
  <cp:revision>6</cp:revision>
  <dcterms:created xsi:type="dcterms:W3CDTF">2019-08-16T14:46:18Z</dcterms:created>
  <dcterms:modified xsi:type="dcterms:W3CDTF">2019-08-21T12:46:28Z</dcterms:modified>
</cp:coreProperties>
</file>